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336" r:id="rId4"/>
    <p:sldId id="335" r:id="rId5"/>
    <p:sldId id="261" r:id="rId6"/>
    <p:sldId id="332" r:id="rId7"/>
    <p:sldId id="340" r:id="rId8"/>
    <p:sldId id="341" r:id="rId9"/>
    <p:sldId id="342" r:id="rId10"/>
    <p:sldId id="334" r:id="rId11"/>
    <p:sldId id="337" r:id="rId12"/>
    <p:sldId id="343" r:id="rId13"/>
    <p:sldId id="344" r:id="rId14"/>
    <p:sldId id="274" r:id="rId15"/>
    <p:sldId id="3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74" autoAdjust="0"/>
    <p:restoredTop sz="94660"/>
  </p:normalViewPr>
  <p:slideViewPr>
    <p:cSldViewPr snapToGrid="0">
      <p:cViewPr>
        <p:scale>
          <a:sx n="60" d="100"/>
          <a:sy n="60" d="100"/>
        </p:scale>
        <p:origin x="-19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7FCB-74E3-4996-9E28-4C865CB74257}" type="datetimeFigureOut">
              <a:rPr lang="en-US" smtClean="0"/>
              <a:pPr/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50D5-C54D-43A8-B13A-837E93399D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441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19E201E4-11D0-4482-9094-6B8C0C8B4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295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02FC7CDD-1E1A-4A5C-850A-2F1D12D740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32031" y="0"/>
            <a:ext cx="3867150" cy="6438900"/>
          </a:xfrm>
          <a:custGeom>
            <a:avLst/>
            <a:gdLst>
              <a:gd name="connsiteX0" fmla="*/ 0 w 3867150"/>
              <a:gd name="connsiteY0" fmla="*/ 0 h 6438900"/>
              <a:gd name="connsiteX1" fmla="*/ 3867150 w 3867150"/>
              <a:gd name="connsiteY1" fmla="*/ 0 h 6438900"/>
              <a:gd name="connsiteX2" fmla="*/ 3867150 w 3867150"/>
              <a:gd name="connsiteY2" fmla="*/ 6438900 h 6438900"/>
              <a:gd name="connsiteX3" fmla="*/ 0 w 3867150"/>
              <a:gd name="connsiteY3" fmla="*/ 6438900 h 643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150" h="6438900">
                <a:moveTo>
                  <a:pt x="0" y="0"/>
                </a:moveTo>
                <a:lnTo>
                  <a:pt x="3867150" y="0"/>
                </a:lnTo>
                <a:lnTo>
                  <a:pt x="3867150" y="6438900"/>
                </a:lnTo>
                <a:lnTo>
                  <a:pt x="0" y="6438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58E94C2-AA98-474A-B0FC-2FD8FC70AD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150" y="3238982"/>
            <a:ext cx="2076450" cy="3199918"/>
          </a:xfrm>
          <a:custGeom>
            <a:avLst/>
            <a:gdLst>
              <a:gd name="connsiteX0" fmla="*/ 0 w 2076450"/>
              <a:gd name="connsiteY0" fmla="*/ 0 h 3199918"/>
              <a:gd name="connsiteX1" fmla="*/ 2076450 w 2076450"/>
              <a:gd name="connsiteY1" fmla="*/ 0 h 3199918"/>
              <a:gd name="connsiteX2" fmla="*/ 2076450 w 2076450"/>
              <a:gd name="connsiteY2" fmla="*/ 3199918 h 3199918"/>
              <a:gd name="connsiteX3" fmla="*/ 0 w 2076450"/>
              <a:gd name="connsiteY3" fmla="*/ 3199918 h 319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450" h="3199918">
                <a:moveTo>
                  <a:pt x="0" y="0"/>
                </a:moveTo>
                <a:lnTo>
                  <a:pt x="2076450" y="0"/>
                </a:lnTo>
                <a:lnTo>
                  <a:pt x="2076450" y="3199918"/>
                </a:lnTo>
                <a:lnTo>
                  <a:pt x="0" y="31999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1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BA26F27-7A3C-4EFF-920C-862544C8C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6014" y="0"/>
            <a:ext cx="7186837" cy="6057900"/>
          </a:xfrm>
          <a:custGeom>
            <a:avLst/>
            <a:gdLst>
              <a:gd name="connsiteX0" fmla="*/ 0 w 7186837"/>
              <a:gd name="connsiteY0" fmla="*/ 0 h 6057900"/>
              <a:gd name="connsiteX1" fmla="*/ 7186837 w 7186837"/>
              <a:gd name="connsiteY1" fmla="*/ 0 h 6057900"/>
              <a:gd name="connsiteX2" fmla="*/ 7186837 w 7186837"/>
              <a:gd name="connsiteY2" fmla="*/ 6057900 h 6057900"/>
              <a:gd name="connsiteX3" fmla="*/ 0 w 7186837"/>
              <a:gd name="connsiteY3" fmla="*/ 6057900 h 60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86837" h="6057900">
                <a:moveTo>
                  <a:pt x="0" y="0"/>
                </a:moveTo>
                <a:lnTo>
                  <a:pt x="7186837" y="0"/>
                </a:lnTo>
                <a:lnTo>
                  <a:pt x="7186837" y="6057900"/>
                </a:lnTo>
                <a:lnTo>
                  <a:pt x="0" y="6057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353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A15BE67-274F-47ED-9F74-ADDD2F15D5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9381" y="1172381"/>
            <a:ext cx="4513239" cy="4513239"/>
          </a:xfrm>
          <a:custGeom>
            <a:avLst/>
            <a:gdLst>
              <a:gd name="connsiteX0" fmla="*/ 2260190 w 4513239"/>
              <a:gd name="connsiteY0" fmla="*/ 1349687 h 4513239"/>
              <a:gd name="connsiteX1" fmla="*/ 3170693 w 4513239"/>
              <a:gd name="connsiteY1" fmla="*/ 2260190 h 4513239"/>
              <a:gd name="connsiteX2" fmla="*/ 2260190 w 4513239"/>
              <a:gd name="connsiteY2" fmla="*/ 3170693 h 4513239"/>
              <a:gd name="connsiteX3" fmla="*/ 1349687 w 4513239"/>
              <a:gd name="connsiteY3" fmla="*/ 2260190 h 4513239"/>
              <a:gd name="connsiteX4" fmla="*/ 2260190 w 4513239"/>
              <a:gd name="connsiteY4" fmla="*/ 1349687 h 4513239"/>
              <a:gd name="connsiteX5" fmla="*/ 2256620 w 4513239"/>
              <a:gd name="connsiteY5" fmla="*/ 864085 h 4513239"/>
              <a:gd name="connsiteX6" fmla="*/ 864086 w 4513239"/>
              <a:gd name="connsiteY6" fmla="*/ 2256620 h 4513239"/>
              <a:gd name="connsiteX7" fmla="*/ 2256620 w 4513239"/>
              <a:gd name="connsiteY7" fmla="*/ 3649154 h 4513239"/>
              <a:gd name="connsiteX8" fmla="*/ 3649154 w 4513239"/>
              <a:gd name="connsiteY8" fmla="*/ 2256620 h 4513239"/>
              <a:gd name="connsiteX9" fmla="*/ 2256620 w 4513239"/>
              <a:gd name="connsiteY9" fmla="*/ 864085 h 4513239"/>
              <a:gd name="connsiteX10" fmla="*/ 2256620 w 4513239"/>
              <a:gd name="connsiteY10" fmla="*/ 0 h 4513239"/>
              <a:gd name="connsiteX11" fmla="*/ 4513239 w 4513239"/>
              <a:gd name="connsiteY11" fmla="*/ 2256620 h 4513239"/>
              <a:gd name="connsiteX12" fmla="*/ 2256620 w 4513239"/>
              <a:gd name="connsiteY12" fmla="*/ 4513239 h 4513239"/>
              <a:gd name="connsiteX13" fmla="*/ 0 w 4513239"/>
              <a:gd name="connsiteY13" fmla="*/ 2256620 h 4513239"/>
              <a:gd name="connsiteX14" fmla="*/ 2256620 w 4513239"/>
              <a:gd name="connsiteY14" fmla="*/ 0 h 451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13239" h="4513239">
                <a:moveTo>
                  <a:pt x="2260190" y="1349687"/>
                </a:moveTo>
                <a:cubicBezTo>
                  <a:pt x="2763048" y="1349687"/>
                  <a:pt x="3170693" y="1757333"/>
                  <a:pt x="3170693" y="2260190"/>
                </a:cubicBezTo>
                <a:cubicBezTo>
                  <a:pt x="3170693" y="2763048"/>
                  <a:pt x="2763048" y="3170693"/>
                  <a:pt x="2260190" y="3170693"/>
                </a:cubicBezTo>
                <a:cubicBezTo>
                  <a:pt x="1757333" y="3170693"/>
                  <a:pt x="1349687" y="2763048"/>
                  <a:pt x="1349687" y="2260190"/>
                </a:cubicBezTo>
                <a:cubicBezTo>
                  <a:pt x="1349687" y="1757333"/>
                  <a:pt x="1757333" y="1349687"/>
                  <a:pt x="2260190" y="1349687"/>
                </a:cubicBezTo>
                <a:close/>
                <a:moveTo>
                  <a:pt x="2256620" y="864085"/>
                </a:moveTo>
                <a:cubicBezTo>
                  <a:pt x="1487544" y="864085"/>
                  <a:pt x="864086" y="1487544"/>
                  <a:pt x="864086" y="2256620"/>
                </a:cubicBezTo>
                <a:cubicBezTo>
                  <a:pt x="864086" y="3025695"/>
                  <a:pt x="1487544" y="3649154"/>
                  <a:pt x="2256620" y="3649154"/>
                </a:cubicBezTo>
                <a:cubicBezTo>
                  <a:pt x="3025695" y="3649154"/>
                  <a:pt x="3649154" y="3025695"/>
                  <a:pt x="3649154" y="2256620"/>
                </a:cubicBezTo>
                <a:cubicBezTo>
                  <a:pt x="3649154" y="1487544"/>
                  <a:pt x="3025695" y="864085"/>
                  <a:pt x="2256620" y="864085"/>
                </a:cubicBezTo>
                <a:close/>
                <a:moveTo>
                  <a:pt x="2256620" y="0"/>
                </a:moveTo>
                <a:cubicBezTo>
                  <a:pt x="3502917" y="0"/>
                  <a:pt x="4513239" y="1010323"/>
                  <a:pt x="4513239" y="2256620"/>
                </a:cubicBezTo>
                <a:cubicBezTo>
                  <a:pt x="4513239" y="3502917"/>
                  <a:pt x="3502917" y="4513239"/>
                  <a:pt x="2256620" y="4513239"/>
                </a:cubicBezTo>
                <a:cubicBezTo>
                  <a:pt x="1010323" y="4513239"/>
                  <a:pt x="0" y="3502917"/>
                  <a:pt x="0" y="2256620"/>
                </a:cubicBezTo>
                <a:cubicBezTo>
                  <a:pt x="0" y="1010323"/>
                  <a:pt x="1010323" y="0"/>
                  <a:pt x="2256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045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919097B-7CB5-45D9-9956-410D77307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82956" cy="3341077"/>
          </a:xfrm>
          <a:custGeom>
            <a:avLst/>
            <a:gdLst>
              <a:gd name="connsiteX0" fmla="*/ 0 w 12182956"/>
              <a:gd name="connsiteY0" fmla="*/ 0 h 3341077"/>
              <a:gd name="connsiteX1" fmla="*/ 12182956 w 12182956"/>
              <a:gd name="connsiteY1" fmla="*/ 0 h 3341077"/>
              <a:gd name="connsiteX2" fmla="*/ 12182956 w 12182956"/>
              <a:gd name="connsiteY2" fmla="*/ 3341077 h 3341077"/>
              <a:gd name="connsiteX3" fmla="*/ 0 w 12182956"/>
              <a:gd name="connsiteY3" fmla="*/ 3341077 h 33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56" h="3341077">
                <a:moveTo>
                  <a:pt x="0" y="0"/>
                </a:moveTo>
                <a:lnTo>
                  <a:pt x="12182956" y="0"/>
                </a:lnTo>
                <a:lnTo>
                  <a:pt x="12182956" y="3341077"/>
                </a:lnTo>
                <a:lnTo>
                  <a:pt x="0" y="3341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8545C36-EAD7-4600-AF7D-7BE89D0E02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516924"/>
            <a:ext cx="12182956" cy="3341077"/>
          </a:xfrm>
          <a:custGeom>
            <a:avLst/>
            <a:gdLst>
              <a:gd name="connsiteX0" fmla="*/ 0 w 12182956"/>
              <a:gd name="connsiteY0" fmla="*/ 0 h 3341077"/>
              <a:gd name="connsiteX1" fmla="*/ 12182956 w 12182956"/>
              <a:gd name="connsiteY1" fmla="*/ 0 h 3341077"/>
              <a:gd name="connsiteX2" fmla="*/ 12182956 w 12182956"/>
              <a:gd name="connsiteY2" fmla="*/ 3341077 h 3341077"/>
              <a:gd name="connsiteX3" fmla="*/ 0 w 12182956"/>
              <a:gd name="connsiteY3" fmla="*/ 3341077 h 33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56" h="3341077">
                <a:moveTo>
                  <a:pt x="0" y="0"/>
                </a:moveTo>
                <a:lnTo>
                  <a:pt x="12182956" y="0"/>
                </a:lnTo>
                <a:lnTo>
                  <a:pt x="12182956" y="3341077"/>
                </a:lnTo>
                <a:lnTo>
                  <a:pt x="0" y="33410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497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3B1CC61-7DB3-49CD-A554-6803AC8CDB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46424" y="0"/>
            <a:ext cx="8245577" cy="6858000"/>
          </a:xfrm>
          <a:custGeom>
            <a:avLst/>
            <a:gdLst>
              <a:gd name="connsiteX0" fmla="*/ 2529383 w 8245577"/>
              <a:gd name="connsiteY0" fmla="*/ 3181867 h 6858000"/>
              <a:gd name="connsiteX1" fmla="*/ 2812204 w 8245577"/>
              <a:gd name="connsiteY1" fmla="*/ 3273605 h 6858000"/>
              <a:gd name="connsiteX2" fmla="*/ 2990639 w 8245577"/>
              <a:gd name="connsiteY2" fmla="*/ 3548812 h 6858000"/>
              <a:gd name="connsiteX3" fmla="*/ 3048628 w 8245577"/>
              <a:gd name="connsiteY3" fmla="*/ 3871225 h 6858000"/>
              <a:gd name="connsiteX4" fmla="*/ 2973689 w 8245577"/>
              <a:gd name="connsiteY4" fmla="*/ 4244405 h 6858000"/>
              <a:gd name="connsiteX5" fmla="*/ 2772960 w 8245577"/>
              <a:gd name="connsiteY5" fmla="*/ 4478644 h 6858000"/>
              <a:gd name="connsiteX6" fmla="*/ 2511543 w 8245577"/>
              <a:gd name="connsiteY6" fmla="*/ 4551677 h 6858000"/>
              <a:gd name="connsiteX7" fmla="*/ 2144876 w 8245577"/>
              <a:gd name="connsiteY7" fmla="*/ 4385126 h 6858000"/>
              <a:gd name="connsiteX8" fmla="*/ 1997669 w 8245577"/>
              <a:gd name="connsiteY8" fmla="*/ 3894382 h 6858000"/>
              <a:gd name="connsiteX9" fmla="*/ 2082419 w 8245577"/>
              <a:gd name="connsiteY9" fmla="*/ 3449060 h 6858000"/>
              <a:gd name="connsiteX10" fmla="*/ 2289397 w 8245577"/>
              <a:gd name="connsiteY10" fmla="*/ 3237087 h 6858000"/>
              <a:gd name="connsiteX11" fmla="*/ 2529383 w 8245577"/>
              <a:gd name="connsiteY11" fmla="*/ 3181867 h 6858000"/>
              <a:gd name="connsiteX12" fmla="*/ 2542743 w 8245577"/>
              <a:gd name="connsiteY12" fmla="*/ 3112397 h 6858000"/>
              <a:gd name="connsiteX13" fmla="*/ 2147297 w 8245577"/>
              <a:gd name="connsiteY13" fmla="*/ 3187211 h 6858000"/>
              <a:gd name="connsiteX14" fmla="*/ 1928199 w 8245577"/>
              <a:gd name="connsiteY14" fmla="*/ 3350199 h 6858000"/>
              <a:gd name="connsiteX15" fmla="*/ 1774118 w 8245577"/>
              <a:gd name="connsiteY15" fmla="*/ 3597798 h 6858000"/>
              <a:gd name="connsiteX16" fmla="*/ 1723351 w 8245577"/>
              <a:gd name="connsiteY16" fmla="*/ 3856975 h 6858000"/>
              <a:gd name="connsiteX17" fmla="*/ 1828447 w 8245577"/>
              <a:gd name="connsiteY17" fmla="*/ 4247077 h 6858000"/>
              <a:gd name="connsiteX18" fmla="*/ 2079608 w 8245577"/>
              <a:gd name="connsiteY18" fmla="*/ 4505363 h 6858000"/>
              <a:gd name="connsiteX19" fmla="*/ 2496430 w 8245577"/>
              <a:gd name="connsiteY19" fmla="*/ 4621147 h 6858000"/>
              <a:gd name="connsiteX20" fmla="*/ 3088707 w 8245577"/>
              <a:gd name="connsiteY20" fmla="*/ 4397595 h 6858000"/>
              <a:gd name="connsiteX21" fmla="*/ 3322946 w 8245577"/>
              <a:gd name="connsiteY21" fmla="*/ 3889038 h 6858000"/>
              <a:gd name="connsiteX22" fmla="*/ 3099395 w 8245577"/>
              <a:gd name="connsiteY22" fmla="*/ 3340402 h 6858000"/>
              <a:gd name="connsiteX23" fmla="*/ 2542743 w 8245577"/>
              <a:gd name="connsiteY23" fmla="*/ 3112397 h 6858000"/>
              <a:gd name="connsiteX24" fmla="*/ 0 w 8245577"/>
              <a:gd name="connsiteY24" fmla="*/ 3026370 h 6858000"/>
              <a:gd name="connsiteX25" fmla="*/ 12735 w 8245577"/>
              <a:gd name="connsiteY25" fmla="*/ 3060741 h 6858000"/>
              <a:gd name="connsiteX26" fmla="*/ 237177 w 8245577"/>
              <a:gd name="connsiteY26" fmla="*/ 3313684 h 6858000"/>
              <a:gd name="connsiteX27" fmla="*/ 636185 w 8245577"/>
              <a:gd name="connsiteY27" fmla="*/ 3546141 h 6858000"/>
              <a:gd name="connsiteX28" fmla="*/ 1044099 w 8245577"/>
              <a:gd name="connsiteY28" fmla="*/ 3824913 h 6858000"/>
              <a:gd name="connsiteX29" fmla="*/ 1145633 w 8245577"/>
              <a:gd name="connsiteY29" fmla="*/ 4088543 h 6858000"/>
              <a:gd name="connsiteX30" fmla="*/ 1078835 w 8245577"/>
              <a:gd name="connsiteY30" fmla="*/ 4304969 h 6858000"/>
              <a:gd name="connsiteX31" fmla="*/ 893581 w 8245577"/>
              <a:gd name="connsiteY31" fmla="*/ 4475082 h 6858000"/>
              <a:gd name="connsiteX32" fmla="*/ 634403 w 8245577"/>
              <a:gd name="connsiteY32" fmla="*/ 4533865 h 6858000"/>
              <a:gd name="connsiteX33" fmla="*/ 222926 w 8245577"/>
              <a:gd name="connsiteY33" fmla="*/ 4361080 h 6858000"/>
              <a:gd name="connsiteX34" fmla="*/ 19860 w 8245577"/>
              <a:gd name="connsiteY34" fmla="*/ 3969197 h 6858000"/>
              <a:gd name="connsiteX35" fmla="*/ 6500 w 8245577"/>
              <a:gd name="connsiteY35" fmla="*/ 3925555 h 6858000"/>
              <a:gd name="connsiteX36" fmla="*/ 0 w 8245577"/>
              <a:gd name="connsiteY36" fmla="*/ 3922641 h 6858000"/>
              <a:gd name="connsiteX37" fmla="*/ 5293639 w 8245577"/>
              <a:gd name="connsiteY37" fmla="*/ 2813141 h 6858000"/>
              <a:gd name="connsiteX38" fmla="*/ 5250889 w 8245577"/>
              <a:gd name="connsiteY38" fmla="*/ 2916455 h 6858000"/>
              <a:gd name="connsiteX39" fmla="*/ 5190325 w 8245577"/>
              <a:gd name="connsiteY39" fmla="*/ 3051833 h 6858000"/>
              <a:gd name="connsiteX40" fmla="*/ 5086120 w 8245577"/>
              <a:gd name="connsiteY40" fmla="*/ 3172070 h 6858000"/>
              <a:gd name="connsiteX41" fmla="*/ 4978352 w 8245577"/>
              <a:gd name="connsiteY41" fmla="*/ 3245994 h 6858000"/>
              <a:gd name="connsiteX42" fmla="*/ 4897303 w 8245577"/>
              <a:gd name="connsiteY42" fmla="*/ 3287855 h 6858000"/>
              <a:gd name="connsiteX43" fmla="*/ 4883944 w 8245577"/>
              <a:gd name="connsiteY43" fmla="*/ 3322590 h 6858000"/>
              <a:gd name="connsiteX44" fmla="*/ 4893741 w 8245577"/>
              <a:gd name="connsiteY44" fmla="*/ 3343964 h 6858000"/>
              <a:gd name="connsiteX45" fmla="*/ 4923132 w 8245577"/>
              <a:gd name="connsiteY45" fmla="*/ 3352872 h 6858000"/>
              <a:gd name="connsiteX46" fmla="*/ 4937383 w 8245577"/>
              <a:gd name="connsiteY46" fmla="*/ 3351091 h 6858000"/>
              <a:gd name="connsiteX47" fmla="*/ 5083448 w 8245577"/>
              <a:gd name="connsiteY47" fmla="*/ 3345746 h 6858000"/>
              <a:gd name="connsiteX48" fmla="*/ 5113730 w 8245577"/>
              <a:gd name="connsiteY48" fmla="*/ 3347527 h 6858000"/>
              <a:gd name="connsiteX49" fmla="*/ 5117293 w 8245577"/>
              <a:gd name="connsiteY49" fmla="*/ 3447279 h 6858000"/>
              <a:gd name="connsiteX50" fmla="*/ 5117293 w 8245577"/>
              <a:gd name="connsiteY50" fmla="*/ 3518530 h 6858000"/>
              <a:gd name="connsiteX51" fmla="*/ 5119073 w 8245577"/>
              <a:gd name="connsiteY51" fmla="*/ 3710910 h 6858000"/>
              <a:gd name="connsiteX52" fmla="*/ 5111949 w 8245577"/>
              <a:gd name="connsiteY52" fmla="*/ 4111699 h 6858000"/>
              <a:gd name="connsiteX53" fmla="*/ 5133324 w 8245577"/>
              <a:gd name="connsiteY53" fmla="*/ 4430549 h 6858000"/>
              <a:gd name="connsiteX54" fmla="*/ 5230404 w 8245577"/>
              <a:gd name="connsiteY54" fmla="*/ 4557020 h 6858000"/>
              <a:gd name="connsiteX55" fmla="*/ 5421893 w 8245577"/>
              <a:gd name="connsiteY55" fmla="*/ 4610459 h 6858000"/>
              <a:gd name="connsiteX56" fmla="*/ 5684632 w 8245577"/>
              <a:gd name="connsiteY56" fmla="*/ 4572161 h 6858000"/>
              <a:gd name="connsiteX57" fmla="*/ 5860089 w 8245577"/>
              <a:gd name="connsiteY57" fmla="*/ 4450143 h 6858000"/>
              <a:gd name="connsiteX58" fmla="*/ 5861870 w 8245577"/>
              <a:gd name="connsiteY58" fmla="*/ 4437674 h 6858000"/>
              <a:gd name="connsiteX59" fmla="*/ 5852073 w 8245577"/>
              <a:gd name="connsiteY59" fmla="*/ 4411846 h 6858000"/>
              <a:gd name="connsiteX60" fmla="*/ 5826245 w 8245577"/>
              <a:gd name="connsiteY60" fmla="*/ 4402048 h 6858000"/>
              <a:gd name="connsiteX61" fmla="*/ 5810213 w 8245577"/>
              <a:gd name="connsiteY61" fmla="*/ 4402048 h 6858000"/>
              <a:gd name="connsiteX62" fmla="*/ 5705117 w 8245577"/>
              <a:gd name="connsiteY62" fmla="*/ 4460831 h 6858000"/>
              <a:gd name="connsiteX63" fmla="*/ 5530551 w 8245577"/>
              <a:gd name="connsiteY63" fmla="*/ 4489332 h 6858000"/>
              <a:gd name="connsiteX64" fmla="*/ 5391611 w 8245577"/>
              <a:gd name="connsiteY64" fmla="*/ 4426987 h 6858000"/>
              <a:gd name="connsiteX65" fmla="*/ 5343516 w 8245577"/>
              <a:gd name="connsiteY65" fmla="*/ 4181169 h 6858000"/>
              <a:gd name="connsiteX66" fmla="*/ 5347079 w 8245577"/>
              <a:gd name="connsiteY66" fmla="*/ 3710910 h 6858000"/>
              <a:gd name="connsiteX67" fmla="*/ 5341735 w 8245577"/>
              <a:gd name="connsiteY67" fmla="*/ 3443716 h 6858000"/>
              <a:gd name="connsiteX68" fmla="*/ 5355985 w 8245577"/>
              <a:gd name="connsiteY68" fmla="*/ 3340402 h 6858000"/>
              <a:gd name="connsiteX69" fmla="*/ 5388048 w 8245577"/>
              <a:gd name="connsiteY69" fmla="*/ 3336839 h 6858000"/>
              <a:gd name="connsiteX70" fmla="*/ 5525207 w 8245577"/>
              <a:gd name="connsiteY70" fmla="*/ 3333277 h 6858000"/>
              <a:gd name="connsiteX71" fmla="*/ 5801307 w 8245577"/>
              <a:gd name="connsiteY71" fmla="*/ 3324371 h 6858000"/>
              <a:gd name="connsiteX72" fmla="*/ 5831589 w 8245577"/>
              <a:gd name="connsiteY72" fmla="*/ 3324371 h 6858000"/>
              <a:gd name="connsiteX73" fmla="*/ 5842276 w 8245577"/>
              <a:gd name="connsiteY73" fmla="*/ 3251338 h 6858000"/>
              <a:gd name="connsiteX74" fmla="*/ 5838713 w 8245577"/>
              <a:gd name="connsiteY74" fmla="*/ 3194337 h 6858000"/>
              <a:gd name="connsiteX75" fmla="*/ 5731836 w 8245577"/>
              <a:gd name="connsiteY75" fmla="*/ 3192556 h 6858000"/>
              <a:gd name="connsiteX76" fmla="*/ 5571521 w 8245577"/>
              <a:gd name="connsiteY76" fmla="*/ 3197899 h 6858000"/>
              <a:gd name="connsiteX77" fmla="*/ 5395173 w 8245577"/>
              <a:gd name="connsiteY77" fmla="*/ 3205024 h 6858000"/>
              <a:gd name="connsiteX78" fmla="*/ 5352422 w 8245577"/>
              <a:gd name="connsiteY78" fmla="*/ 3203243 h 6858000"/>
              <a:gd name="connsiteX79" fmla="*/ 5355985 w 8245577"/>
              <a:gd name="connsiteY79" fmla="*/ 2984144 h 6858000"/>
              <a:gd name="connsiteX80" fmla="*/ 5348859 w 8245577"/>
              <a:gd name="connsiteY80" fmla="*/ 2814922 h 6858000"/>
              <a:gd name="connsiteX81" fmla="*/ 6395253 w 8245577"/>
              <a:gd name="connsiteY81" fmla="*/ 2205722 h 6858000"/>
              <a:gd name="connsiteX82" fmla="*/ 6130259 w 8245577"/>
              <a:gd name="connsiteY82" fmla="*/ 2293005 h 6858000"/>
              <a:gd name="connsiteX83" fmla="*/ 6019819 w 8245577"/>
              <a:gd name="connsiteY83" fmla="*/ 2326849 h 6858000"/>
              <a:gd name="connsiteX84" fmla="*/ 6019819 w 8245577"/>
              <a:gd name="connsiteY84" fmla="*/ 2366038 h 6858000"/>
              <a:gd name="connsiteX85" fmla="*/ 6151634 w 8245577"/>
              <a:gd name="connsiteY85" fmla="*/ 2423039 h 6858000"/>
              <a:gd name="connsiteX86" fmla="*/ 6235355 w 8245577"/>
              <a:gd name="connsiteY86" fmla="*/ 2477368 h 6858000"/>
              <a:gd name="connsiteX87" fmla="*/ 6254949 w 8245577"/>
              <a:gd name="connsiteY87" fmla="*/ 2567323 h 6858000"/>
              <a:gd name="connsiteX88" fmla="*/ 6249605 w 8245577"/>
              <a:gd name="connsiteY88" fmla="*/ 2775734 h 6858000"/>
              <a:gd name="connsiteX89" fmla="*/ 6251386 w 8245577"/>
              <a:gd name="connsiteY89" fmla="*/ 3199680 h 6858000"/>
              <a:gd name="connsiteX90" fmla="*/ 6246042 w 8245577"/>
              <a:gd name="connsiteY90" fmla="*/ 3623627 h 6858000"/>
              <a:gd name="connsiteX91" fmla="*/ 6247823 w 8245577"/>
              <a:gd name="connsiteY91" fmla="*/ 4033322 h 6858000"/>
              <a:gd name="connsiteX92" fmla="*/ 6240698 w 8245577"/>
              <a:gd name="connsiteY92" fmla="*/ 4394923 h 6858000"/>
              <a:gd name="connsiteX93" fmla="*/ 6218432 w 8245577"/>
              <a:gd name="connsiteY93" fmla="*/ 4454596 h 6858000"/>
              <a:gd name="connsiteX94" fmla="*/ 6084835 w 8245577"/>
              <a:gd name="connsiteY94" fmla="*/ 4487550 h 6858000"/>
              <a:gd name="connsiteX95" fmla="*/ 5956583 w 8245577"/>
              <a:gd name="connsiteY95" fmla="*/ 4515369 h 6858000"/>
              <a:gd name="connsiteX96" fmla="*/ 5945005 w 8245577"/>
              <a:gd name="connsiteY96" fmla="*/ 4541852 h 6858000"/>
              <a:gd name="connsiteX97" fmla="*/ 5955693 w 8245577"/>
              <a:gd name="connsiteY97" fmla="*/ 4567430 h 6858000"/>
              <a:gd name="connsiteX98" fmla="*/ 5998443 w 8245577"/>
              <a:gd name="connsiteY98" fmla="*/ 4578396 h 6858000"/>
              <a:gd name="connsiteX99" fmla="*/ 6297699 w 8245577"/>
              <a:gd name="connsiteY99" fmla="*/ 4564146 h 6858000"/>
              <a:gd name="connsiteX100" fmla="*/ 6531048 w 8245577"/>
              <a:gd name="connsiteY100" fmla="*/ 4572301 h 6858000"/>
              <a:gd name="connsiteX101" fmla="*/ 6718083 w 8245577"/>
              <a:gd name="connsiteY101" fmla="*/ 4578396 h 6858000"/>
              <a:gd name="connsiteX102" fmla="*/ 6747475 w 8245577"/>
              <a:gd name="connsiteY102" fmla="*/ 4570380 h 6858000"/>
              <a:gd name="connsiteX103" fmla="*/ 6755490 w 8245577"/>
              <a:gd name="connsiteY103" fmla="*/ 4542770 h 6858000"/>
              <a:gd name="connsiteX104" fmla="*/ 6741240 w 8245577"/>
              <a:gd name="connsiteY104" fmla="*/ 4517832 h 6858000"/>
              <a:gd name="connsiteX105" fmla="*/ 6612097 w 8245577"/>
              <a:gd name="connsiteY105" fmla="*/ 4492880 h 6858000"/>
              <a:gd name="connsiteX106" fmla="*/ 6481172 w 8245577"/>
              <a:gd name="connsiteY106" fmla="*/ 4448306 h 6858000"/>
              <a:gd name="connsiteX107" fmla="*/ 6465141 w 8245577"/>
              <a:gd name="connsiteY107" fmla="*/ 4225479 h 6858000"/>
              <a:gd name="connsiteX108" fmla="*/ 6470484 w 8245577"/>
              <a:gd name="connsiteY108" fmla="*/ 4048992 h 6858000"/>
              <a:gd name="connsiteX109" fmla="*/ 6479391 w 8245577"/>
              <a:gd name="connsiteY109" fmla="*/ 2303776 h 6858000"/>
              <a:gd name="connsiteX110" fmla="*/ 6479391 w 8245577"/>
              <a:gd name="connsiteY110" fmla="*/ 2205722 h 6858000"/>
              <a:gd name="connsiteX111" fmla="*/ 4695416 w 8245577"/>
              <a:gd name="connsiteY111" fmla="*/ 2186128 h 6858000"/>
              <a:gd name="connsiteX112" fmla="*/ 4470083 w 8245577"/>
              <a:gd name="connsiteY112" fmla="*/ 2218247 h 6858000"/>
              <a:gd name="connsiteX113" fmla="*/ 4292845 w 8245577"/>
              <a:gd name="connsiteY113" fmla="*/ 2314603 h 6858000"/>
              <a:gd name="connsiteX114" fmla="*/ 4110263 w 8245577"/>
              <a:gd name="connsiteY114" fmla="*/ 2522513 h 6858000"/>
              <a:gd name="connsiteX115" fmla="*/ 4002496 w 8245577"/>
              <a:gd name="connsiteY115" fmla="*/ 2760732 h 6858000"/>
              <a:gd name="connsiteX116" fmla="*/ 3968651 w 8245577"/>
              <a:gd name="connsiteY116" fmla="*/ 2987373 h 6858000"/>
              <a:gd name="connsiteX117" fmla="*/ 3957963 w 8245577"/>
              <a:gd name="connsiteY117" fmla="*/ 3085539 h 6858000"/>
              <a:gd name="connsiteX118" fmla="*/ 3943713 w 8245577"/>
              <a:gd name="connsiteY118" fmla="*/ 3167617 h 6858000"/>
              <a:gd name="connsiteX119" fmla="*/ 3865336 w 8245577"/>
              <a:gd name="connsiteY119" fmla="*/ 3229545 h 6858000"/>
              <a:gd name="connsiteX120" fmla="*/ 3715708 w 8245577"/>
              <a:gd name="connsiteY120" fmla="*/ 3303885 h 6858000"/>
              <a:gd name="connsiteX121" fmla="*/ 3697895 w 8245577"/>
              <a:gd name="connsiteY121" fmla="*/ 3340096 h 6858000"/>
              <a:gd name="connsiteX122" fmla="*/ 3701458 w 8245577"/>
              <a:gd name="connsiteY122" fmla="*/ 3359996 h 6858000"/>
              <a:gd name="connsiteX123" fmla="*/ 3813679 w 8245577"/>
              <a:gd name="connsiteY123" fmla="*/ 3367121 h 6858000"/>
              <a:gd name="connsiteX124" fmla="*/ 3956182 w 8245577"/>
              <a:gd name="connsiteY124" fmla="*/ 3384935 h 6858000"/>
              <a:gd name="connsiteX125" fmla="*/ 3965088 w 8245577"/>
              <a:gd name="connsiteY125" fmla="*/ 4195419 h 6858000"/>
              <a:gd name="connsiteX126" fmla="*/ 3961525 w 8245577"/>
              <a:gd name="connsiteY126" fmla="*/ 4394923 h 6858000"/>
              <a:gd name="connsiteX127" fmla="*/ 3936588 w 8245577"/>
              <a:gd name="connsiteY127" fmla="*/ 4446581 h 6858000"/>
              <a:gd name="connsiteX128" fmla="*/ 3738865 w 8245577"/>
              <a:gd name="connsiteY128" fmla="*/ 4510707 h 6858000"/>
              <a:gd name="connsiteX129" fmla="*/ 3699676 w 8245577"/>
              <a:gd name="connsiteY129" fmla="*/ 4519613 h 6858000"/>
              <a:gd name="connsiteX130" fmla="*/ 3701458 w 8245577"/>
              <a:gd name="connsiteY130" fmla="*/ 4574833 h 6858000"/>
              <a:gd name="connsiteX131" fmla="*/ 3760240 w 8245577"/>
              <a:gd name="connsiteY131" fmla="*/ 4574833 h 6858000"/>
              <a:gd name="connsiteX132" fmla="*/ 4209125 w 8245577"/>
              <a:gd name="connsiteY132" fmla="*/ 4560583 h 6858000"/>
              <a:gd name="connsiteX133" fmla="*/ 4340940 w 8245577"/>
              <a:gd name="connsiteY133" fmla="*/ 4565927 h 6858000"/>
              <a:gd name="connsiteX134" fmla="*/ 4563601 w 8245577"/>
              <a:gd name="connsiteY134" fmla="*/ 4574833 h 6858000"/>
              <a:gd name="connsiteX135" fmla="*/ 4588539 w 8245577"/>
              <a:gd name="connsiteY135" fmla="*/ 4573052 h 6858000"/>
              <a:gd name="connsiteX136" fmla="*/ 4593883 w 8245577"/>
              <a:gd name="connsiteY136" fmla="*/ 4516051 h 6858000"/>
              <a:gd name="connsiteX137" fmla="*/ 4462067 w 8245577"/>
              <a:gd name="connsiteY137" fmla="*/ 4496457 h 6858000"/>
              <a:gd name="connsiteX138" fmla="*/ 4298189 w 8245577"/>
              <a:gd name="connsiteY138" fmla="*/ 4464394 h 6858000"/>
              <a:gd name="connsiteX139" fmla="*/ 4225156 w 8245577"/>
              <a:gd name="connsiteY139" fmla="*/ 4402048 h 6858000"/>
              <a:gd name="connsiteX140" fmla="*/ 4191312 w 8245577"/>
              <a:gd name="connsiteY140" fmla="*/ 4232826 h 6858000"/>
              <a:gd name="connsiteX141" fmla="*/ 4194875 w 8245577"/>
              <a:gd name="connsiteY141" fmla="*/ 3775036 h 6858000"/>
              <a:gd name="connsiteX142" fmla="*/ 4185968 w 8245577"/>
              <a:gd name="connsiteY142" fmla="*/ 3436591 h 6858000"/>
              <a:gd name="connsiteX143" fmla="*/ 4184187 w 8245577"/>
              <a:gd name="connsiteY143" fmla="*/ 3409872 h 6858000"/>
              <a:gd name="connsiteX144" fmla="*/ 4187749 w 8245577"/>
              <a:gd name="connsiteY144" fmla="*/ 3347527 h 6858000"/>
              <a:gd name="connsiteX145" fmla="*/ 4494131 w 8245577"/>
              <a:gd name="connsiteY145" fmla="*/ 3331495 h 6858000"/>
              <a:gd name="connsiteX146" fmla="*/ 4561819 w 8245577"/>
              <a:gd name="connsiteY146" fmla="*/ 3331495 h 6858000"/>
              <a:gd name="connsiteX147" fmla="*/ 4652665 w 8245577"/>
              <a:gd name="connsiteY147" fmla="*/ 3324371 h 6858000"/>
              <a:gd name="connsiteX148" fmla="*/ 4658009 w 8245577"/>
              <a:gd name="connsiteY148" fmla="*/ 3254900 h 6858000"/>
              <a:gd name="connsiteX149" fmla="*/ 4654446 w 8245577"/>
              <a:gd name="connsiteY149" fmla="*/ 3196118 h 6858000"/>
              <a:gd name="connsiteX150" fmla="*/ 4182405 w 8245577"/>
              <a:gd name="connsiteY150" fmla="*/ 3185374 h 6858000"/>
              <a:gd name="connsiteX151" fmla="*/ 4180624 w 8245577"/>
              <a:gd name="connsiteY151" fmla="*/ 2976100 h 6858000"/>
              <a:gd name="connsiteX152" fmla="*/ 4202000 w 8245577"/>
              <a:gd name="connsiteY152" fmla="*/ 2566460 h 6858000"/>
              <a:gd name="connsiteX153" fmla="*/ 4304424 w 8245577"/>
              <a:gd name="connsiteY153" fmla="*/ 2412616 h 6858000"/>
              <a:gd name="connsiteX154" fmla="*/ 4483443 w 8245577"/>
              <a:gd name="connsiteY154" fmla="*/ 2350006 h 6858000"/>
              <a:gd name="connsiteX155" fmla="*/ 4552913 w 8245577"/>
              <a:gd name="connsiteY155" fmla="*/ 2358913 h 6858000"/>
              <a:gd name="connsiteX156" fmla="*/ 4720354 w 8245577"/>
              <a:gd name="connsiteY156" fmla="*/ 2423039 h 6858000"/>
              <a:gd name="connsiteX157" fmla="*/ 4866419 w 8245577"/>
              <a:gd name="connsiteY157" fmla="*/ 2456883 h 6858000"/>
              <a:gd name="connsiteX158" fmla="*/ 4959046 w 8245577"/>
              <a:gd name="connsiteY158" fmla="*/ 2421494 h 6858000"/>
              <a:gd name="connsiteX159" fmla="*/ 4996453 w 8245577"/>
              <a:gd name="connsiteY159" fmla="*/ 2336535 h 6858000"/>
              <a:gd name="connsiteX160" fmla="*/ 4943015 w 8245577"/>
              <a:gd name="connsiteY160" fmla="*/ 2240986 h 6858000"/>
              <a:gd name="connsiteX161" fmla="*/ 4695416 w 8245577"/>
              <a:gd name="connsiteY161" fmla="*/ 2186128 h 6858000"/>
              <a:gd name="connsiteX162" fmla="*/ 0 w 8245577"/>
              <a:gd name="connsiteY162" fmla="*/ 0 h 6858000"/>
              <a:gd name="connsiteX163" fmla="*/ 8245577 w 8245577"/>
              <a:gd name="connsiteY163" fmla="*/ 0 h 6858000"/>
              <a:gd name="connsiteX164" fmla="*/ 8245577 w 8245577"/>
              <a:gd name="connsiteY164" fmla="*/ 3162835 h 6858000"/>
              <a:gd name="connsiteX165" fmla="*/ 8209620 w 8245577"/>
              <a:gd name="connsiteY165" fmla="*/ 3162273 h 6858000"/>
              <a:gd name="connsiteX166" fmla="*/ 8031492 w 8245577"/>
              <a:gd name="connsiteY166" fmla="*/ 3164054 h 6858000"/>
              <a:gd name="connsiteX167" fmla="*/ 7912146 w 8245577"/>
              <a:gd name="connsiteY167" fmla="*/ 3162273 h 6858000"/>
              <a:gd name="connsiteX168" fmla="*/ 7801706 w 8245577"/>
              <a:gd name="connsiteY168" fmla="*/ 3162273 h 6858000"/>
              <a:gd name="connsiteX169" fmla="*/ 7776768 w 8245577"/>
              <a:gd name="connsiteY169" fmla="*/ 3176524 h 6858000"/>
              <a:gd name="connsiteX170" fmla="*/ 7789237 w 8245577"/>
              <a:gd name="connsiteY170" fmla="*/ 3211259 h 6858000"/>
              <a:gd name="connsiteX171" fmla="*/ 7926396 w 8245577"/>
              <a:gd name="connsiteY171" fmla="*/ 3251338 h 6858000"/>
              <a:gd name="connsiteX172" fmla="*/ 8019023 w 8245577"/>
              <a:gd name="connsiteY172" fmla="*/ 3290527 h 6858000"/>
              <a:gd name="connsiteX173" fmla="*/ 8042180 w 8245577"/>
              <a:gd name="connsiteY173" fmla="*/ 3340402 h 6858000"/>
              <a:gd name="connsiteX174" fmla="*/ 8031492 w 8245577"/>
              <a:gd name="connsiteY174" fmla="*/ 3427685 h 6858000"/>
              <a:gd name="connsiteX175" fmla="*/ 7952809 w 8245577"/>
              <a:gd name="connsiteY175" fmla="*/ 3704786 h 6858000"/>
              <a:gd name="connsiteX176" fmla="*/ 7803264 w 8245577"/>
              <a:gd name="connsiteY176" fmla="*/ 4127647 h 6858000"/>
              <a:gd name="connsiteX177" fmla="*/ 7691071 w 8245577"/>
              <a:gd name="connsiteY177" fmla="*/ 4400462 h 6858000"/>
              <a:gd name="connsiteX178" fmla="*/ 7515781 w 8245577"/>
              <a:gd name="connsiteY178" fmla="*/ 3931149 h 6858000"/>
              <a:gd name="connsiteX179" fmla="*/ 7345863 w 8245577"/>
              <a:gd name="connsiteY179" fmla="*/ 3420782 h 6858000"/>
              <a:gd name="connsiteX180" fmla="*/ 7322595 w 8245577"/>
              <a:gd name="connsiteY180" fmla="*/ 3356518 h 6858000"/>
              <a:gd name="connsiteX181" fmla="*/ 7308289 w 8245577"/>
              <a:gd name="connsiteY181" fmla="*/ 3302995 h 6858000"/>
              <a:gd name="connsiteX182" fmla="*/ 7311852 w 8245577"/>
              <a:gd name="connsiteY182" fmla="*/ 3283401 h 6858000"/>
              <a:gd name="connsiteX183" fmla="*/ 7470387 w 8245577"/>
              <a:gd name="connsiteY183" fmla="*/ 3244213 h 6858000"/>
              <a:gd name="connsiteX184" fmla="*/ 7586170 w 8245577"/>
              <a:gd name="connsiteY184" fmla="*/ 3219274 h 6858000"/>
              <a:gd name="connsiteX185" fmla="*/ 7587951 w 8245577"/>
              <a:gd name="connsiteY185" fmla="*/ 3205024 h 6858000"/>
              <a:gd name="connsiteX186" fmla="*/ 7580826 w 8245577"/>
              <a:gd name="connsiteY186" fmla="*/ 3176524 h 6858000"/>
              <a:gd name="connsiteX187" fmla="*/ 7404479 w 8245577"/>
              <a:gd name="connsiteY187" fmla="*/ 3164054 h 6858000"/>
              <a:gd name="connsiteX188" fmla="*/ 7281570 w 8245577"/>
              <a:gd name="connsiteY188" fmla="*/ 3167617 h 6858000"/>
              <a:gd name="connsiteX189" fmla="*/ 7130161 w 8245577"/>
              <a:gd name="connsiteY189" fmla="*/ 3162273 h 6858000"/>
              <a:gd name="connsiteX190" fmla="*/ 7014377 w 8245577"/>
              <a:gd name="connsiteY190" fmla="*/ 3165836 h 6858000"/>
              <a:gd name="connsiteX191" fmla="*/ 6928875 w 8245577"/>
              <a:gd name="connsiteY191" fmla="*/ 3165836 h 6858000"/>
              <a:gd name="connsiteX192" fmla="*/ 6862967 w 8245577"/>
              <a:gd name="connsiteY192" fmla="*/ 3169398 h 6858000"/>
              <a:gd name="connsiteX193" fmla="*/ 6854061 w 8245577"/>
              <a:gd name="connsiteY193" fmla="*/ 3192556 h 6858000"/>
              <a:gd name="connsiteX194" fmla="*/ 6884343 w 8245577"/>
              <a:gd name="connsiteY194" fmla="*/ 3228181 h 6858000"/>
              <a:gd name="connsiteX195" fmla="*/ 6921749 w 8245577"/>
              <a:gd name="connsiteY195" fmla="*/ 3235306 h 6858000"/>
              <a:gd name="connsiteX196" fmla="*/ 7042877 w 8245577"/>
              <a:gd name="connsiteY196" fmla="*/ 3279838 h 6858000"/>
              <a:gd name="connsiteX197" fmla="*/ 7074941 w 8245577"/>
              <a:gd name="connsiteY197" fmla="*/ 3333277 h 6858000"/>
              <a:gd name="connsiteX198" fmla="*/ 7319367 w 8245577"/>
              <a:gd name="connsiteY198" fmla="*/ 3995915 h 6858000"/>
              <a:gd name="connsiteX199" fmla="*/ 7517396 w 8245577"/>
              <a:gd name="connsiteY199" fmla="*/ 4519613 h 6858000"/>
              <a:gd name="connsiteX200" fmla="*/ 7564572 w 8245577"/>
              <a:gd name="connsiteY200" fmla="*/ 4695961 h 6858000"/>
              <a:gd name="connsiteX201" fmla="*/ 7501754 w 8245577"/>
              <a:gd name="connsiteY201" fmla="*/ 4911149 h 6858000"/>
              <a:gd name="connsiteX202" fmla="*/ 7351541 w 8245577"/>
              <a:gd name="connsiteY202" fmla="*/ 5200204 h 6858000"/>
              <a:gd name="connsiteX203" fmla="*/ 7296238 w 8245577"/>
              <a:gd name="connsiteY203" fmla="*/ 5246378 h 6858000"/>
              <a:gd name="connsiteX204" fmla="*/ 7098265 w 8245577"/>
              <a:gd name="connsiteY204" fmla="*/ 5217878 h 6858000"/>
              <a:gd name="connsiteX205" fmla="*/ 7075052 w 8245577"/>
              <a:gd name="connsiteY205" fmla="*/ 5223222 h 6858000"/>
              <a:gd name="connsiteX206" fmla="*/ 7039399 w 8245577"/>
              <a:gd name="connsiteY206" fmla="*/ 5237472 h 6858000"/>
              <a:gd name="connsiteX207" fmla="*/ 6984095 w 8245577"/>
              <a:gd name="connsiteY207" fmla="*/ 5341538 h 6858000"/>
              <a:gd name="connsiteX208" fmla="*/ 7021557 w 8245577"/>
              <a:gd name="connsiteY208" fmla="*/ 5437589 h 6858000"/>
              <a:gd name="connsiteX209" fmla="*/ 7139262 w 8245577"/>
              <a:gd name="connsiteY209" fmla="*/ 5472602 h 6858000"/>
              <a:gd name="connsiteX210" fmla="*/ 7196346 w 8245577"/>
              <a:gd name="connsiteY210" fmla="*/ 5465449 h 6858000"/>
              <a:gd name="connsiteX211" fmla="*/ 7287304 w 8245577"/>
              <a:gd name="connsiteY211" fmla="*/ 5426122 h 6858000"/>
              <a:gd name="connsiteX212" fmla="*/ 7380069 w 8245577"/>
              <a:gd name="connsiteY212" fmla="*/ 5333188 h 6858000"/>
              <a:gd name="connsiteX213" fmla="*/ 7460339 w 8245577"/>
              <a:gd name="connsiteY213" fmla="*/ 5193775 h 6858000"/>
              <a:gd name="connsiteX214" fmla="*/ 7510271 w 8245577"/>
              <a:gd name="connsiteY214" fmla="*/ 5082973 h 6858000"/>
              <a:gd name="connsiteX215" fmla="*/ 7730900 w 8245577"/>
              <a:gd name="connsiteY215" fmla="*/ 4483153 h 6858000"/>
              <a:gd name="connsiteX216" fmla="*/ 8033384 w 8245577"/>
              <a:gd name="connsiteY216" fmla="*/ 3685777 h 6858000"/>
              <a:gd name="connsiteX217" fmla="*/ 8035165 w 8245577"/>
              <a:gd name="connsiteY217" fmla="*/ 3676870 h 6858000"/>
              <a:gd name="connsiteX218" fmla="*/ 8056513 w 8245577"/>
              <a:gd name="connsiteY218" fmla="*/ 3627050 h 6858000"/>
              <a:gd name="connsiteX219" fmla="*/ 8100099 w 8245577"/>
              <a:gd name="connsiteY219" fmla="*/ 3509568 h 6858000"/>
              <a:gd name="connsiteX220" fmla="*/ 8125900 w 8245577"/>
              <a:gd name="connsiteY220" fmla="*/ 3438373 h 6858000"/>
              <a:gd name="connsiteX221" fmla="*/ 8149057 w 8245577"/>
              <a:gd name="connsiteY221" fmla="*/ 3374246 h 6858000"/>
              <a:gd name="connsiteX222" fmla="*/ 8200714 w 8245577"/>
              <a:gd name="connsiteY222" fmla="*/ 3285182 h 6858000"/>
              <a:gd name="connsiteX223" fmla="*/ 8245577 w 8245577"/>
              <a:gd name="connsiteY223" fmla="*/ 3263196 h 6858000"/>
              <a:gd name="connsiteX224" fmla="*/ 8245577 w 8245577"/>
              <a:gd name="connsiteY224" fmla="*/ 6858000 h 6858000"/>
              <a:gd name="connsiteX225" fmla="*/ 0 w 8245577"/>
              <a:gd name="connsiteY225" fmla="*/ 6858000 h 6858000"/>
              <a:gd name="connsiteX226" fmla="*/ 0 w 8245577"/>
              <a:gd name="connsiteY226" fmla="*/ 4516144 h 6858000"/>
              <a:gd name="connsiteX227" fmla="*/ 39565 w 8245577"/>
              <a:gd name="connsiteY227" fmla="*/ 4533196 h 6858000"/>
              <a:gd name="connsiteX228" fmla="*/ 98236 w 8245577"/>
              <a:gd name="connsiteY228" fmla="*/ 4555239 h 6858000"/>
              <a:gd name="connsiteX229" fmla="*/ 559589 w 8245577"/>
              <a:gd name="connsiteY229" fmla="*/ 4631834 h 6858000"/>
              <a:gd name="connsiteX230" fmla="*/ 1003130 w 8245577"/>
              <a:gd name="connsiteY230" fmla="*/ 4547140 h 6858000"/>
              <a:gd name="connsiteX231" fmla="*/ 1269432 w 8245577"/>
              <a:gd name="connsiteY231" fmla="*/ 4294837 h 6858000"/>
              <a:gd name="connsiteX232" fmla="*/ 1368293 w 8245577"/>
              <a:gd name="connsiteY232" fmla="*/ 3936437 h 6858000"/>
              <a:gd name="connsiteX233" fmla="*/ 1305948 w 8245577"/>
              <a:gd name="connsiteY233" fmla="*/ 3661854 h 6858000"/>
              <a:gd name="connsiteX234" fmla="*/ 1120695 w 8245577"/>
              <a:gd name="connsiteY234" fmla="*/ 3445205 h 6858000"/>
              <a:gd name="connsiteX235" fmla="*/ 712780 w 8245577"/>
              <a:gd name="connsiteY235" fmla="*/ 3204300 h 6858000"/>
              <a:gd name="connsiteX236" fmla="*/ 247864 w 8245577"/>
              <a:gd name="connsiteY236" fmla="*/ 2916455 h 6858000"/>
              <a:gd name="connsiteX237" fmla="*/ 157019 w 8245577"/>
              <a:gd name="connsiteY237" fmla="*/ 2704482 h 6858000"/>
              <a:gd name="connsiteX238" fmla="*/ 287052 w 8245577"/>
              <a:gd name="connsiteY238" fmla="*/ 2439070 h 6858000"/>
              <a:gd name="connsiteX239" fmla="*/ 620153 w 8245577"/>
              <a:gd name="connsiteY239" fmla="*/ 2325068 h 6858000"/>
              <a:gd name="connsiteX240" fmla="*/ 952363 w 8245577"/>
              <a:gd name="connsiteY240" fmla="*/ 2439070 h 6858000"/>
              <a:gd name="connsiteX241" fmla="*/ 1145633 w 8245577"/>
              <a:gd name="connsiteY241" fmla="*/ 2802453 h 6858000"/>
              <a:gd name="connsiteX242" fmla="*/ 1161664 w 8245577"/>
              <a:gd name="connsiteY242" fmla="*/ 2806016 h 6858000"/>
              <a:gd name="connsiteX243" fmla="*/ 1188384 w 8245577"/>
              <a:gd name="connsiteY243" fmla="*/ 2798890 h 6858000"/>
              <a:gd name="connsiteX244" fmla="*/ 1197290 w 8245577"/>
              <a:gd name="connsiteY244" fmla="*/ 2668856 h 6858000"/>
              <a:gd name="connsiteX245" fmla="*/ 1204415 w 8245577"/>
              <a:gd name="connsiteY245" fmla="*/ 2510322 h 6858000"/>
              <a:gd name="connsiteX246" fmla="*/ 1190165 w 8245577"/>
              <a:gd name="connsiteY246" fmla="*/ 2374944 h 6858000"/>
              <a:gd name="connsiteX247" fmla="*/ 992442 w 8245577"/>
              <a:gd name="connsiteY247" fmla="*/ 2269848 h 6858000"/>
              <a:gd name="connsiteX248" fmla="*/ 678935 w 8245577"/>
              <a:gd name="connsiteY248" fmla="*/ 2228879 h 6858000"/>
              <a:gd name="connsiteX249" fmla="*/ 153456 w 8245577"/>
              <a:gd name="connsiteY249" fmla="*/ 2400773 h 6858000"/>
              <a:gd name="connsiteX250" fmla="*/ 6500 w 8245577"/>
              <a:gd name="connsiteY250" fmla="*/ 2591593 h 6858000"/>
              <a:gd name="connsiteX251" fmla="*/ 0 w 8245577"/>
              <a:gd name="connsiteY251" fmla="*/ 261098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8245577" h="6858000">
                <a:moveTo>
                  <a:pt x="2529383" y="3181867"/>
                </a:moveTo>
                <a:cubicBezTo>
                  <a:pt x="2637633" y="3181867"/>
                  <a:pt x="2731907" y="3212446"/>
                  <a:pt x="2812204" y="3273605"/>
                </a:cubicBezTo>
                <a:cubicBezTo>
                  <a:pt x="2892502" y="3334762"/>
                  <a:pt x="2951980" y="3426497"/>
                  <a:pt x="2990639" y="3548812"/>
                </a:cubicBezTo>
                <a:cubicBezTo>
                  <a:pt x="3029299" y="3671127"/>
                  <a:pt x="3048628" y="3778598"/>
                  <a:pt x="3048628" y="3871225"/>
                </a:cubicBezTo>
                <a:cubicBezTo>
                  <a:pt x="3048628" y="4012541"/>
                  <a:pt x="3023648" y="4136934"/>
                  <a:pt x="2973689" y="4244405"/>
                </a:cubicBezTo>
                <a:cubicBezTo>
                  <a:pt x="2923729" y="4351876"/>
                  <a:pt x="2856820" y="4429956"/>
                  <a:pt x="2772960" y="4478644"/>
                </a:cubicBezTo>
                <a:cubicBezTo>
                  <a:pt x="2689101" y="4527332"/>
                  <a:pt x="2601961" y="4551677"/>
                  <a:pt x="2511543" y="4551677"/>
                </a:cubicBezTo>
                <a:cubicBezTo>
                  <a:pt x="2365236" y="4551677"/>
                  <a:pt x="2243014" y="4496160"/>
                  <a:pt x="2144876" y="4385126"/>
                </a:cubicBezTo>
                <a:cubicBezTo>
                  <a:pt x="2046738" y="4274093"/>
                  <a:pt x="1997669" y="4110511"/>
                  <a:pt x="1997669" y="3894382"/>
                </a:cubicBezTo>
                <a:cubicBezTo>
                  <a:pt x="1997669" y="3702003"/>
                  <a:pt x="2025919" y="3553562"/>
                  <a:pt x="2082419" y="3449060"/>
                </a:cubicBezTo>
                <a:cubicBezTo>
                  <a:pt x="2138920" y="3344558"/>
                  <a:pt x="2207912" y="3273900"/>
                  <a:pt x="2289397" y="3237087"/>
                </a:cubicBezTo>
                <a:cubicBezTo>
                  <a:pt x="2370881" y="3200274"/>
                  <a:pt x="2450877" y="3181867"/>
                  <a:pt x="2529383" y="3181867"/>
                </a:cubicBezTo>
                <a:close/>
                <a:moveTo>
                  <a:pt x="2542743" y="3112397"/>
                </a:moveTo>
                <a:cubicBezTo>
                  <a:pt x="2387177" y="3112397"/>
                  <a:pt x="2255362" y="3137335"/>
                  <a:pt x="2147297" y="3187211"/>
                </a:cubicBezTo>
                <a:cubicBezTo>
                  <a:pt x="2070108" y="3222837"/>
                  <a:pt x="1997075" y="3277166"/>
                  <a:pt x="1928199" y="3350199"/>
                </a:cubicBezTo>
                <a:cubicBezTo>
                  <a:pt x="1859322" y="3423232"/>
                  <a:pt x="1807962" y="3505765"/>
                  <a:pt x="1774118" y="3597798"/>
                </a:cubicBezTo>
                <a:cubicBezTo>
                  <a:pt x="1740273" y="3689831"/>
                  <a:pt x="1723351" y="3776223"/>
                  <a:pt x="1723351" y="3856975"/>
                </a:cubicBezTo>
                <a:cubicBezTo>
                  <a:pt x="1723351" y="4003040"/>
                  <a:pt x="1758383" y="4133074"/>
                  <a:pt x="1828447" y="4247077"/>
                </a:cubicBezTo>
                <a:cubicBezTo>
                  <a:pt x="1898511" y="4361079"/>
                  <a:pt x="1982231" y="4447175"/>
                  <a:pt x="2079608" y="4505363"/>
                </a:cubicBezTo>
                <a:cubicBezTo>
                  <a:pt x="2210236" y="4582552"/>
                  <a:pt x="2349176" y="4621147"/>
                  <a:pt x="2496430" y="4621147"/>
                </a:cubicBezTo>
                <a:cubicBezTo>
                  <a:pt x="2735122" y="4621147"/>
                  <a:pt x="2932547" y="4546630"/>
                  <a:pt x="3088707" y="4397595"/>
                </a:cubicBezTo>
                <a:cubicBezTo>
                  <a:pt x="3244866" y="4248561"/>
                  <a:pt x="3322946" y="4079042"/>
                  <a:pt x="3322946" y="3889038"/>
                </a:cubicBezTo>
                <a:cubicBezTo>
                  <a:pt x="3322946" y="3675284"/>
                  <a:pt x="3248429" y="3492405"/>
                  <a:pt x="3099395" y="3340402"/>
                </a:cubicBezTo>
                <a:cubicBezTo>
                  <a:pt x="2950360" y="3188399"/>
                  <a:pt x="2764810" y="3112397"/>
                  <a:pt x="2542743" y="3112397"/>
                </a:cubicBezTo>
                <a:close/>
                <a:moveTo>
                  <a:pt x="0" y="3026370"/>
                </a:moveTo>
                <a:lnTo>
                  <a:pt x="12735" y="3060741"/>
                </a:lnTo>
                <a:cubicBezTo>
                  <a:pt x="62610" y="3149805"/>
                  <a:pt x="137424" y="3234119"/>
                  <a:pt x="237177" y="3313684"/>
                </a:cubicBezTo>
                <a:cubicBezTo>
                  <a:pt x="298928" y="3362372"/>
                  <a:pt x="431930" y="3439858"/>
                  <a:pt x="636185" y="3546141"/>
                </a:cubicBezTo>
                <a:cubicBezTo>
                  <a:pt x="840439" y="3652425"/>
                  <a:pt x="976410" y="3745349"/>
                  <a:pt x="1044099" y="3824913"/>
                </a:cubicBezTo>
                <a:cubicBezTo>
                  <a:pt x="1111788" y="3904477"/>
                  <a:pt x="1145633" y="3992354"/>
                  <a:pt x="1145633" y="4088543"/>
                </a:cubicBezTo>
                <a:cubicBezTo>
                  <a:pt x="1145633" y="4158607"/>
                  <a:pt x="1123367" y="4230749"/>
                  <a:pt x="1078835" y="4304969"/>
                </a:cubicBezTo>
                <a:cubicBezTo>
                  <a:pt x="1034302" y="4379190"/>
                  <a:pt x="972551" y="4435894"/>
                  <a:pt x="893581" y="4475082"/>
                </a:cubicBezTo>
                <a:cubicBezTo>
                  <a:pt x="814610" y="4514271"/>
                  <a:pt x="728218" y="4533865"/>
                  <a:pt x="634403" y="4533865"/>
                </a:cubicBezTo>
                <a:cubicBezTo>
                  <a:pt x="481213" y="4533865"/>
                  <a:pt x="344054" y="4476270"/>
                  <a:pt x="222926" y="4361080"/>
                </a:cubicBezTo>
                <a:cubicBezTo>
                  <a:pt x="100612" y="4245890"/>
                  <a:pt x="32923" y="4115262"/>
                  <a:pt x="19860" y="3969197"/>
                </a:cubicBezTo>
                <a:cubicBezTo>
                  <a:pt x="17485" y="3947821"/>
                  <a:pt x="13032" y="3933274"/>
                  <a:pt x="6500" y="3925555"/>
                </a:cubicBezTo>
                <a:lnTo>
                  <a:pt x="0" y="3922641"/>
                </a:lnTo>
                <a:close/>
                <a:moveTo>
                  <a:pt x="5293639" y="2813141"/>
                </a:moveTo>
                <a:cubicBezTo>
                  <a:pt x="5284139" y="2833329"/>
                  <a:pt x="5269889" y="2867767"/>
                  <a:pt x="5250889" y="2916455"/>
                </a:cubicBezTo>
                <a:cubicBezTo>
                  <a:pt x="5224763" y="2982957"/>
                  <a:pt x="5204575" y="3028083"/>
                  <a:pt x="5190325" y="3051833"/>
                </a:cubicBezTo>
                <a:cubicBezTo>
                  <a:pt x="5161825" y="3095772"/>
                  <a:pt x="5127089" y="3135851"/>
                  <a:pt x="5086120" y="3172070"/>
                </a:cubicBezTo>
                <a:cubicBezTo>
                  <a:pt x="5045151" y="3208290"/>
                  <a:pt x="5009227" y="3232931"/>
                  <a:pt x="4978352" y="3245994"/>
                </a:cubicBezTo>
                <a:cubicBezTo>
                  <a:pt x="4933227" y="3264994"/>
                  <a:pt x="4906210" y="3278947"/>
                  <a:pt x="4897303" y="3287855"/>
                </a:cubicBezTo>
                <a:cubicBezTo>
                  <a:pt x="4888397" y="3296760"/>
                  <a:pt x="4883944" y="3308339"/>
                  <a:pt x="4883944" y="3322590"/>
                </a:cubicBezTo>
                <a:cubicBezTo>
                  <a:pt x="4883944" y="3330902"/>
                  <a:pt x="4887209" y="3338027"/>
                  <a:pt x="4893741" y="3343964"/>
                </a:cubicBezTo>
                <a:cubicBezTo>
                  <a:pt x="4900273" y="3349903"/>
                  <a:pt x="4910069" y="3352872"/>
                  <a:pt x="4923132" y="3352872"/>
                </a:cubicBezTo>
                <a:lnTo>
                  <a:pt x="4937383" y="3351091"/>
                </a:lnTo>
                <a:lnTo>
                  <a:pt x="5083448" y="3345746"/>
                </a:lnTo>
                <a:lnTo>
                  <a:pt x="5113730" y="3347527"/>
                </a:lnTo>
                <a:cubicBezTo>
                  <a:pt x="5116105" y="3380778"/>
                  <a:pt x="5117293" y="3414029"/>
                  <a:pt x="5117293" y="3447279"/>
                </a:cubicBezTo>
                <a:lnTo>
                  <a:pt x="5117293" y="3518530"/>
                </a:lnTo>
                <a:lnTo>
                  <a:pt x="5119073" y="3710910"/>
                </a:lnTo>
                <a:lnTo>
                  <a:pt x="5111949" y="4111699"/>
                </a:lnTo>
                <a:cubicBezTo>
                  <a:pt x="5111949" y="4275577"/>
                  <a:pt x="5119073" y="4381861"/>
                  <a:pt x="5133324" y="4430549"/>
                </a:cubicBezTo>
                <a:cubicBezTo>
                  <a:pt x="5147574" y="4479238"/>
                  <a:pt x="5179935" y="4521395"/>
                  <a:pt x="5230404" y="4557020"/>
                </a:cubicBezTo>
                <a:cubicBezTo>
                  <a:pt x="5280873" y="4592646"/>
                  <a:pt x="5344703" y="4610459"/>
                  <a:pt x="5421893" y="4610459"/>
                </a:cubicBezTo>
                <a:cubicBezTo>
                  <a:pt x="5531145" y="4610459"/>
                  <a:pt x="5618725" y="4597693"/>
                  <a:pt x="5684632" y="4572161"/>
                </a:cubicBezTo>
                <a:cubicBezTo>
                  <a:pt x="5750540" y="4546630"/>
                  <a:pt x="5809025" y="4505957"/>
                  <a:pt x="5860089" y="4450143"/>
                </a:cubicBezTo>
                <a:lnTo>
                  <a:pt x="5861870" y="4437674"/>
                </a:lnTo>
                <a:cubicBezTo>
                  <a:pt x="5861870" y="4426987"/>
                  <a:pt x="5858605" y="4418377"/>
                  <a:pt x="5852073" y="4411846"/>
                </a:cubicBezTo>
                <a:cubicBezTo>
                  <a:pt x="5845541" y="4405314"/>
                  <a:pt x="5836932" y="4402048"/>
                  <a:pt x="5826245" y="4402048"/>
                </a:cubicBezTo>
                <a:lnTo>
                  <a:pt x="5810213" y="4402048"/>
                </a:lnTo>
                <a:cubicBezTo>
                  <a:pt x="5766275" y="4435299"/>
                  <a:pt x="5731243" y="4454894"/>
                  <a:pt x="5705117" y="4460831"/>
                </a:cubicBezTo>
                <a:cubicBezTo>
                  <a:pt x="5619615" y="4479832"/>
                  <a:pt x="5561427" y="4489332"/>
                  <a:pt x="5530551" y="4489332"/>
                </a:cubicBezTo>
                <a:cubicBezTo>
                  <a:pt x="5468799" y="4489332"/>
                  <a:pt x="5422486" y="4468550"/>
                  <a:pt x="5391611" y="4426987"/>
                </a:cubicBezTo>
                <a:cubicBezTo>
                  <a:pt x="5359547" y="4386611"/>
                  <a:pt x="5343516" y="4304672"/>
                  <a:pt x="5343516" y="4181169"/>
                </a:cubicBezTo>
                <a:lnTo>
                  <a:pt x="5347079" y="3710910"/>
                </a:lnTo>
                <a:lnTo>
                  <a:pt x="5341735" y="3443716"/>
                </a:lnTo>
                <a:cubicBezTo>
                  <a:pt x="5341735" y="3404529"/>
                  <a:pt x="5346485" y="3370090"/>
                  <a:pt x="5355985" y="3340402"/>
                </a:cubicBezTo>
                <a:lnTo>
                  <a:pt x="5388048" y="3336839"/>
                </a:lnTo>
                <a:lnTo>
                  <a:pt x="5525207" y="3333277"/>
                </a:lnTo>
                <a:lnTo>
                  <a:pt x="5801307" y="3324371"/>
                </a:lnTo>
                <a:lnTo>
                  <a:pt x="5831589" y="3324371"/>
                </a:lnTo>
                <a:cubicBezTo>
                  <a:pt x="5838713" y="3291120"/>
                  <a:pt x="5842276" y="3266775"/>
                  <a:pt x="5842276" y="3251338"/>
                </a:cubicBezTo>
                <a:cubicBezTo>
                  <a:pt x="5842276" y="3237087"/>
                  <a:pt x="5841089" y="3218088"/>
                  <a:pt x="5838713" y="3194337"/>
                </a:cubicBezTo>
                <a:cubicBezTo>
                  <a:pt x="5791213" y="3193149"/>
                  <a:pt x="5755587" y="3192556"/>
                  <a:pt x="5731836" y="3192556"/>
                </a:cubicBezTo>
                <a:cubicBezTo>
                  <a:pt x="5680773" y="3192556"/>
                  <a:pt x="5627334" y="3194337"/>
                  <a:pt x="5571521" y="3197899"/>
                </a:cubicBezTo>
                <a:cubicBezTo>
                  <a:pt x="5484831" y="3202649"/>
                  <a:pt x="5426049" y="3205024"/>
                  <a:pt x="5395173" y="3205024"/>
                </a:cubicBezTo>
                <a:cubicBezTo>
                  <a:pt x="5389235" y="3205024"/>
                  <a:pt x="5374985" y="3204430"/>
                  <a:pt x="5352422" y="3203243"/>
                </a:cubicBezTo>
                <a:lnTo>
                  <a:pt x="5355985" y="2984144"/>
                </a:lnTo>
                <a:lnTo>
                  <a:pt x="5348859" y="2814922"/>
                </a:lnTo>
                <a:close/>
                <a:moveTo>
                  <a:pt x="6395253" y="2205722"/>
                </a:moveTo>
                <a:cubicBezTo>
                  <a:pt x="6278263" y="2244910"/>
                  <a:pt x="6189931" y="2274005"/>
                  <a:pt x="6130259" y="2293005"/>
                </a:cubicBezTo>
                <a:cubicBezTo>
                  <a:pt x="6089883" y="2304880"/>
                  <a:pt x="6053069" y="2316162"/>
                  <a:pt x="6019819" y="2326849"/>
                </a:cubicBezTo>
                <a:lnTo>
                  <a:pt x="6019819" y="2366038"/>
                </a:lnTo>
                <a:cubicBezTo>
                  <a:pt x="6043569" y="2377913"/>
                  <a:pt x="6087507" y="2396913"/>
                  <a:pt x="6151634" y="2423039"/>
                </a:cubicBezTo>
                <a:cubicBezTo>
                  <a:pt x="6194385" y="2440852"/>
                  <a:pt x="6222292" y="2458961"/>
                  <a:pt x="6235355" y="2477368"/>
                </a:cubicBezTo>
                <a:cubicBezTo>
                  <a:pt x="6248417" y="2495775"/>
                  <a:pt x="6254949" y="2525760"/>
                  <a:pt x="6254949" y="2567323"/>
                </a:cubicBezTo>
                <a:lnTo>
                  <a:pt x="6249605" y="2775734"/>
                </a:lnTo>
                <a:lnTo>
                  <a:pt x="6251386" y="3199680"/>
                </a:lnTo>
                <a:lnTo>
                  <a:pt x="6246042" y="3623627"/>
                </a:lnTo>
                <a:lnTo>
                  <a:pt x="6247823" y="4033322"/>
                </a:lnTo>
                <a:cubicBezTo>
                  <a:pt x="6247823" y="4231639"/>
                  <a:pt x="6245449" y="4352172"/>
                  <a:pt x="6240698" y="4394923"/>
                </a:cubicBezTo>
                <a:cubicBezTo>
                  <a:pt x="6237135" y="4425799"/>
                  <a:pt x="6229713" y="4445690"/>
                  <a:pt x="6218432" y="4454596"/>
                </a:cubicBezTo>
                <a:cubicBezTo>
                  <a:pt x="6207151" y="4463503"/>
                  <a:pt x="6162619" y="4474488"/>
                  <a:pt x="6084835" y="4487550"/>
                </a:cubicBezTo>
                <a:cubicBezTo>
                  <a:pt x="6007053" y="4500613"/>
                  <a:pt x="5964301" y="4509886"/>
                  <a:pt x="5956583" y="4515369"/>
                </a:cubicBezTo>
                <a:cubicBezTo>
                  <a:pt x="5948865" y="4520852"/>
                  <a:pt x="5945005" y="4529680"/>
                  <a:pt x="5945005" y="4541852"/>
                </a:cubicBezTo>
                <a:cubicBezTo>
                  <a:pt x="5945005" y="4552818"/>
                  <a:pt x="5948567" y="4561344"/>
                  <a:pt x="5955693" y="4567430"/>
                </a:cubicBezTo>
                <a:cubicBezTo>
                  <a:pt x="5965193" y="4575928"/>
                  <a:pt x="5979443" y="4579584"/>
                  <a:pt x="5998443" y="4578396"/>
                </a:cubicBezTo>
                <a:lnTo>
                  <a:pt x="6297699" y="4564146"/>
                </a:lnTo>
                <a:lnTo>
                  <a:pt x="6531048" y="4572301"/>
                </a:lnTo>
                <a:cubicBezTo>
                  <a:pt x="6647425" y="4576364"/>
                  <a:pt x="6709770" y="4578396"/>
                  <a:pt x="6718083" y="4578396"/>
                </a:cubicBezTo>
                <a:cubicBezTo>
                  <a:pt x="6732333" y="4578396"/>
                  <a:pt x="6742131" y="4575724"/>
                  <a:pt x="6747475" y="4570380"/>
                </a:cubicBezTo>
                <a:cubicBezTo>
                  <a:pt x="6752818" y="4565036"/>
                  <a:pt x="6755490" y="4555833"/>
                  <a:pt x="6755490" y="4542770"/>
                </a:cubicBezTo>
                <a:cubicBezTo>
                  <a:pt x="6755490" y="4530895"/>
                  <a:pt x="6750740" y="4522582"/>
                  <a:pt x="6741240" y="4517832"/>
                </a:cubicBezTo>
                <a:cubicBezTo>
                  <a:pt x="6728177" y="4509520"/>
                  <a:pt x="6685129" y="4501202"/>
                  <a:pt x="6612097" y="4492880"/>
                </a:cubicBezTo>
                <a:cubicBezTo>
                  <a:pt x="6539063" y="4484558"/>
                  <a:pt x="6495422" y="4469700"/>
                  <a:pt x="6481172" y="4448306"/>
                </a:cubicBezTo>
                <a:cubicBezTo>
                  <a:pt x="6470484" y="4432850"/>
                  <a:pt x="6465141" y="4358574"/>
                  <a:pt x="6465141" y="4225479"/>
                </a:cubicBezTo>
                <a:cubicBezTo>
                  <a:pt x="6465141" y="4218353"/>
                  <a:pt x="6466921" y="4159525"/>
                  <a:pt x="6470484" y="4048992"/>
                </a:cubicBezTo>
                <a:cubicBezTo>
                  <a:pt x="6476421" y="3861215"/>
                  <a:pt x="6479391" y="3279476"/>
                  <a:pt x="6479391" y="2303776"/>
                </a:cubicBezTo>
                <a:cubicBezTo>
                  <a:pt x="6479391" y="2295445"/>
                  <a:pt x="6479391" y="2262760"/>
                  <a:pt x="6479391" y="2205722"/>
                </a:cubicBezTo>
                <a:close/>
                <a:moveTo>
                  <a:pt x="4695416" y="2186128"/>
                </a:moveTo>
                <a:cubicBezTo>
                  <a:pt x="4611102" y="2186128"/>
                  <a:pt x="4535991" y="2196834"/>
                  <a:pt x="4470083" y="2218247"/>
                </a:cubicBezTo>
                <a:cubicBezTo>
                  <a:pt x="4404176" y="2239659"/>
                  <a:pt x="4345096" y="2271778"/>
                  <a:pt x="4292845" y="2314603"/>
                </a:cubicBezTo>
                <a:cubicBezTo>
                  <a:pt x="4221594" y="2374091"/>
                  <a:pt x="4160733" y="2443394"/>
                  <a:pt x="4110263" y="2522513"/>
                </a:cubicBezTo>
                <a:cubicBezTo>
                  <a:pt x="4059793" y="2601631"/>
                  <a:pt x="4023870" y="2681038"/>
                  <a:pt x="4002496" y="2760732"/>
                </a:cubicBezTo>
                <a:cubicBezTo>
                  <a:pt x="3994182" y="2789288"/>
                  <a:pt x="3982901" y="2864835"/>
                  <a:pt x="3968651" y="2987373"/>
                </a:cubicBezTo>
                <a:cubicBezTo>
                  <a:pt x="3962714" y="3033779"/>
                  <a:pt x="3959151" y="3066501"/>
                  <a:pt x="3957963" y="3085539"/>
                </a:cubicBezTo>
                <a:cubicBezTo>
                  <a:pt x="3956775" y="3127176"/>
                  <a:pt x="3952025" y="3154536"/>
                  <a:pt x="3943713" y="3167617"/>
                </a:cubicBezTo>
                <a:cubicBezTo>
                  <a:pt x="3928275" y="3192388"/>
                  <a:pt x="3902149" y="3213031"/>
                  <a:pt x="3865336" y="3229545"/>
                </a:cubicBezTo>
                <a:cubicBezTo>
                  <a:pt x="3770334" y="3274392"/>
                  <a:pt x="3720458" y="3299172"/>
                  <a:pt x="3715708" y="3303885"/>
                </a:cubicBezTo>
                <a:cubicBezTo>
                  <a:pt x="3703832" y="3313534"/>
                  <a:pt x="3697895" y="3325604"/>
                  <a:pt x="3697895" y="3340096"/>
                </a:cubicBezTo>
                <a:lnTo>
                  <a:pt x="3701458" y="3359996"/>
                </a:lnTo>
                <a:cubicBezTo>
                  <a:pt x="3752522" y="3364746"/>
                  <a:pt x="3789928" y="3367121"/>
                  <a:pt x="3813679" y="3367121"/>
                </a:cubicBezTo>
                <a:cubicBezTo>
                  <a:pt x="3877805" y="3369496"/>
                  <a:pt x="3925306" y="3375435"/>
                  <a:pt x="3956182" y="3384935"/>
                </a:cubicBezTo>
                <a:cubicBezTo>
                  <a:pt x="3962119" y="3586813"/>
                  <a:pt x="3965088" y="3856975"/>
                  <a:pt x="3965088" y="4195419"/>
                </a:cubicBezTo>
                <a:cubicBezTo>
                  <a:pt x="3965088" y="4314172"/>
                  <a:pt x="3963901" y="4380673"/>
                  <a:pt x="3961525" y="4394923"/>
                </a:cubicBezTo>
                <a:cubicBezTo>
                  <a:pt x="3956775" y="4419861"/>
                  <a:pt x="3948463" y="4437081"/>
                  <a:pt x="3936588" y="4446581"/>
                </a:cubicBezTo>
                <a:cubicBezTo>
                  <a:pt x="3906899" y="4470331"/>
                  <a:pt x="3840992" y="4491707"/>
                  <a:pt x="3738865" y="4510707"/>
                </a:cubicBezTo>
                <a:cubicBezTo>
                  <a:pt x="3730552" y="4513082"/>
                  <a:pt x="3717490" y="4516051"/>
                  <a:pt x="3699676" y="4519613"/>
                </a:cubicBezTo>
                <a:lnTo>
                  <a:pt x="3701458" y="4574833"/>
                </a:lnTo>
                <a:lnTo>
                  <a:pt x="3760240" y="4574833"/>
                </a:lnTo>
                <a:lnTo>
                  <a:pt x="4209125" y="4560583"/>
                </a:lnTo>
                <a:lnTo>
                  <a:pt x="4340940" y="4565927"/>
                </a:lnTo>
                <a:cubicBezTo>
                  <a:pt x="4432379" y="4568302"/>
                  <a:pt x="4506599" y="4571271"/>
                  <a:pt x="4563601" y="4574833"/>
                </a:cubicBezTo>
                <a:lnTo>
                  <a:pt x="4588539" y="4573052"/>
                </a:lnTo>
                <a:cubicBezTo>
                  <a:pt x="4592101" y="4559989"/>
                  <a:pt x="4593883" y="4540989"/>
                  <a:pt x="4593883" y="4516051"/>
                </a:cubicBezTo>
                <a:cubicBezTo>
                  <a:pt x="4571319" y="4512488"/>
                  <a:pt x="4527381" y="4505957"/>
                  <a:pt x="4462067" y="4496457"/>
                </a:cubicBezTo>
                <a:cubicBezTo>
                  <a:pt x="4375378" y="4485769"/>
                  <a:pt x="4320752" y="4475081"/>
                  <a:pt x="4298189" y="4464394"/>
                </a:cubicBezTo>
                <a:cubicBezTo>
                  <a:pt x="4262563" y="4448956"/>
                  <a:pt x="4238219" y="4428174"/>
                  <a:pt x="4225156" y="4402048"/>
                </a:cubicBezTo>
                <a:cubicBezTo>
                  <a:pt x="4202593" y="4356923"/>
                  <a:pt x="4191312" y="4300515"/>
                  <a:pt x="4191312" y="4232826"/>
                </a:cubicBezTo>
                <a:lnTo>
                  <a:pt x="4194875" y="3775036"/>
                </a:lnTo>
                <a:cubicBezTo>
                  <a:pt x="4194875" y="3735848"/>
                  <a:pt x="4191905" y="3623033"/>
                  <a:pt x="4185968" y="3436591"/>
                </a:cubicBezTo>
                <a:cubicBezTo>
                  <a:pt x="4184780" y="3424716"/>
                  <a:pt x="4184187" y="3415810"/>
                  <a:pt x="4184187" y="3409872"/>
                </a:cubicBezTo>
                <a:cubicBezTo>
                  <a:pt x="4184187" y="3395622"/>
                  <a:pt x="4185374" y="3374840"/>
                  <a:pt x="4187749" y="3347527"/>
                </a:cubicBezTo>
                <a:cubicBezTo>
                  <a:pt x="4244751" y="3336839"/>
                  <a:pt x="4346877" y="3331495"/>
                  <a:pt x="4494131" y="3331495"/>
                </a:cubicBezTo>
                <a:lnTo>
                  <a:pt x="4561819" y="3331495"/>
                </a:lnTo>
                <a:cubicBezTo>
                  <a:pt x="4592695" y="3331495"/>
                  <a:pt x="4622977" y="3329121"/>
                  <a:pt x="4652665" y="3324371"/>
                </a:cubicBezTo>
                <a:cubicBezTo>
                  <a:pt x="4656227" y="3293496"/>
                  <a:pt x="4658009" y="3270338"/>
                  <a:pt x="4658009" y="3254900"/>
                </a:cubicBezTo>
                <a:cubicBezTo>
                  <a:pt x="4658009" y="3241837"/>
                  <a:pt x="4656821" y="3222243"/>
                  <a:pt x="4654446" y="3196118"/>
                </a:cubicBezTo>
                <a:cubicBezTo>
                  <a:pt x="4635445" y="3196118"/>
                  <a:pt x="4478099" y="3192536"/>
                  <a:pt x="4182405" y="3185374"/>
                </a:cubicBezTo>
                <a:cubicBezTo>
                  <a:pt x="4181218" y="3122176"/>
                  <a:pt x="4180624" y="3052418"/>
                  <a:pt x="4180624" y="2976100"/>
                </a:cubicBezTo>
                <a:cubicBezTo>
                  <a:pt x="4180624" y="2763831"/>
                  <a:pt x="4187749" y="2627284"/>
                  <a:pt x="4202000" y="2566460"/>
                </a:cubicBezTo>
                <a:cubicBezTo>
                  <a:pt x="4216250" y="2505637"/>
                  <a:pt x="4250391" y="2454355"/>
                  <a:pt x="4304424" y="2412616"/>
                </a:cubicBezTo>
                <a:cubicBezTo>
                  <a:pt x="4358456" y="2370876"/>
                  <a:pt x="4418129" y="2350006"/>
                  <a:pt x="4483443" y="2350006"/>
                </a:cubicBezTo>
                <a:cubicBezTo>
                  <a:pt x="4507193" y="2350006"/>
                  <a:pt x="4530349" y="2352975"/>
                  <a:pt x="4552913" y="2358913"/>
                </a:cubicBezTo>
                <a:cubicBezTo>
                  <a:pt x="4565975" y="2362475"/>
                  <a:pt x="4621789" y="2383851"/>
                  <a:pt x="4720354" y="2423039"/>
                </a:cubicBezTo>
                <a:cubicBezTo>
                  <a:pt x="4772605" y="2445602"/>
                  <a:pt x="4821293" y="2456883"/>
                  <a:pt x="4866419" y="2456883"/>
                </a:cubicBezTo>
                <a:cubicBezTo>
                  <a:pt x="4903233" y="2456883"/>
                  <a:pt x="4934108" y="2445087"/>
                  <a:pt x="4959046" y="2421494"/>
                </a:cubicBezTo>
                <a:cubicBezTo>
                  <a:pt x="4983984" y="2397901"/>
                  <a:pt x="4996453" y="2369582"/>
                  <a:pt x="4996453" y="2336535"/>
                </a:cubicBezTo>
                <a:cubicBezTo>
                  <a:pt x="4996453" y="2297607"/>
                  <a:pt x="4978641" y="2265757"/>
                  <a:pt x="4943015" y="2240986"/>
                </a:cubicBezTo>
                <a:cubicBezTo>
                  <a:pt x="4890764" y="2204414"/>
                  <a:pt x="4808231" y="2186128"/>
                  <a:pt x="4695416" y="2186128"/>
                </a:cubicBezTo>
                <a:close/>
                <a:moveTo>
                  <a:pt x="0" y="0"/>
                </a:moveTo>
                <a:lnTo>
                  <a:pt x="8245577" y="0"/>
                </a:lnTo>
                <a:lnTo>
                  <a:pt x="8245577" y="3162835"/>
                </a:lnTo>
                <a:lnTo>
                  <a:pt x="8209620" y="3162273"/>
                </a:lnTo>
                <a:lnTo>
                  <a:pt x="8031492" y="3164054"/>
                </a:lnTo>
                <a:lnTo>
                  <a:pt x="7912146" y="3162273"/>
                </a:lnTo>
                <a:lnTo>
                  <a:pt x="7801706" y="3162273"/>
                </a:lnTo>
                <a:cubicBezTo>
                  <a:pt x="7792205" y="3165836"/>
                  <a:pt x="7783893" y="3170586"/>
                  <a:pt x="7776768" y="3176524"/>
                </a:cubicBezTo>
                <a:cubicBezTo>
                  <a:pt x="7777955" y="3194337"/>
                  <a:pt x="7782112" y="3205915"/>
                  <a:pt x="7789237" y="3211259"/>
                </a:cubicBezTo>
                <a:cubicBezTo>
                  <a:pt x="7796362" y="3216602"/>
                  <a:pt x="7842081" y="3229962"/>
                  <a:pt x="7926396" y="3251338"/>
                </a:cubicBezTo>
                <a:cubicBezTo>
                  <a:pt x="7972709" y="3262025"/>
                  <a:pt x="8003584" y="3275088"/>
                  <a:pt x="8019023" y="3290527"/>
                </a:cubicBezTo>
                <a:cubicBezTo>
                  <a:pt x="8034460" y="3305964"/>
                  <a:pt x="8042180" y="3322590"/>
                  <a:pt x="8042180" y="3340402"/>
                </a:cubicBezTo>
                <a:cubicBezTo>
                  <a:pt x="8042180" y="3361777"/>
                  <a:pt x="8038617" y="3390872"/>
                  <a:pt x="8031492" y="3427685"/>
                </a:cubicBezTo>
                <a:cubicBezTo>
                  <a:pt x="8013679" y="3520312"/>
                  <a:pt x="7987451" y="3612679"/>
                  <a:pt x="7952809" y="3704786"/>
                </a:cubicBezTo>
                <a:lnTo>
                  <a:pt x="7803264" y="4127647"/>
                </a:lnTo>
                <a:cubicBezTo>
                  <a:pt x="7761200" y="4237734"/>
                  <a:pt x="7723802" y="4328672"/>
                  <a:pt x="7691071" y="4400462"/>
                </a:cubicBezTo>
                <a:cubicBezTo>
                  <a:pt x="7637410" y="4269593"/>
                  <a:pt x="7578979" y="4113155"/>
                  <a:pt x="7515781" y="3931149"/>
                </a:cubicBezTo>
                <a:cubicBezTo>
                  <a:pt x="7428721" y="3678930"/>
                  <a:pt x="7372081" y="3508808"/>
                  <a:pt x="7345863" y="3420782"/>
                </a:cubicBezTo>
                <a:cubicBezTo>
                  <a:pt x="7336307" y="3392226"/>
                  <a:pt x="7328552" y="3370804"/>
                  <a:pt x="7322595" y="3356518"/>
                </a:cubicBezTo>
                <a:cubicBezTo>
                  <a:pt x="7313057" y="3332729"/>
                  <a:pt x="7308289" y="3314889"/>
                  <a:pt x="7308289" y="3302995"/>
                </a:cubicBezTo>
                <a:lnTo>
                  <a:pt x="7311852" y="3283401"/>
                </a:lnTo>
                <a:cubicBezTo>
                  <a:pt x="7343915" y="3263214"/>
                  <a:pt x="7396760" y="3250150"/>
                  <a:pt x="7470387" y="3244213"/>
                </a:cubicBezTo>
                <a:cubicBezTo>
                  <a:pt x="7522637" y="3239462"/>
                  <a:pt x="7561232" y="3231150"/>
                  <a:pt x="7586170" y="3219274"/>
                </a:cubicBezTo>
                <a:lnTo>
                  <a:pt x="7587951" y="3205024"/>
                </a:lnTo>
                <a:cubicBezTo>
                  <a:pt x="7587951" y="3197899"/>
                  <a:pt x="7585576" y="3188399"/>
                  <a:pt x="7580826" y="3176524"/>
                </a:cubicBezTo>
                <a:cubicBezTo>
                  <a:pt x="7528575" y="3168211"/>
                  <a:pt x="7469792" y="3164054"/>
                  <a:pt x="7404479" y="3164054"/>
                </a:cubicBezTo>
                <a:lnTo>
                  <a:pt x="7281570" y="3167617"/>
                </a:lnTo>
                <a:lnTo>
                  <a:pt x="7130161" y="3162273"/>
                </a:lnTo>
                <a:lnTo>
                  <a:pt x="7014377" y="3165836"/>
                </a:lnTo>
                <a:lnTo>
                  <a:pt x="6928875" y="3165836"/>
                </a:lnTo>
                <a:cubicBezTo>
                  <a:pt x="6911062" y="3165836"/>
                  <a:pt x="6889093" y="3167023"/>
                  <a:pt x="6862967" y="3169398"/>
                </a:cubicBezTo>
                <a:lnTo>
                  <a:pt x="6854061" y="3192556"/>
                </a:lnTo>
                <a:cubicBezTo>
                  <a:pt x="6854061" y="3207993"/>
                  <a:pt x="6864155" y="3219869"/>
                  <a:pt x="6884343" y="3228181"/>
                </a:cubicBezTo>
                <a:lnTo>
                  <a:pt x="6921749" y="3235306"/>
                </a:lnTo>
                <a:lnTo>
                  <a:pt x="7042877" y="3279838"/>
                </a:lnTo>
                <a:cubicBezTo>
                  <a:pt x="7055939" y="3291713"/>
                  <a:pt x="7066627" y="3309526"/>
                  <a:pt x="7074941" y="3333277"/>
                </a:cubicBezTo>
                <a:cubicBezTo>
                  <a:pt x="7210522" y="3707347"/>
                  <a:pt x="7291997" y="3928226"/>
                  <a:pt x="7319367" y="3995915"/>
                </a:cubicBezTo>
                <a:lnTo>
                  <a:pt x="7517396" y="4519613"/>
                </a:lnTo>
                <a:cubicBezTo>
                  <a:pt x="7548846" y="4596803"/>
                  <a:pt x="7564572" y="4655585"/>
                  <a:pt x="7564572" y="4695961"/>
                </a:cubicBezTo>
                <a:cubicBezTo>
                  <a:pt x="7564572" y="4733164"/>
                  <a:pt x="7543632" y="4804893"/>
                  <a:pt x="7501754" y="4911149"/>
                </a:cubicBezTo>
                <a:cubicBezTo>
                  <a:pt x="7459874" y="5017404"/>
                  <a:pt x="7409804" y="5113756"/>
                  <a:pt x="7351541" y="5200204"/>
                </a:cubicBezTo>
                <a:cubicBezTo>
                  <a:pt x="7339647" y="5217961"/>
                  <a:pt x="7321212" y="5233353"/>
                  <a:pt x="7296238" y="5246378"/>
                </a:cubicBezTo>
                <a:cubicBezTo>
                  <a:pt x="7270075" y="5246378"/>
                  <a:pt x="7204084" y="5236878"/>
                  <a:pt x="7098265" y="5217878"/>
                </a:cubicBezTo>
                <a:lnTo>
                  <a:pt x="7075052" y="5223222"/>
                </a:lnTo>
                <a:cubicBezTo>
                  <a:pt x="7063177" y="5229159"/>
                  <a:pt x="7051292" y="5233909"/>
                  <a:pt x="7039399" y="5237472"/>
                </a:cubicBezTo>
                <a:cubicBezTo>
                  <a:pt x="7002529" y="5268552"/>
                  <a:pt x="6984095" y="5303241"/>
                  <a:pt x="6984095" y="5341538"/>
                </a:cubicBezTo>
                <a:cubicBezTo>
                  <a:pt x="6984095" y="5382229"/>
                  <a:pt x="6996583" y="5414246"/>
                  <a:pt x="7021557" y="5437589"/>
                </a:cubicBezTo>
                <a:cubicBezTo>
                  <a:pt x="7046532" y="5460931"/>
                  <a:pt x="7085767" y="5472602"/>
                  <a:pt x="7139262" y="5472602"/>
                </a:cubicBezTo>
                <a:cubicBezTo>
                  <a:pt x="7159487" y="5472602"/>
                  <a:pt x="7178515" y="5470218"/>
                  <a:pt x="7196346" y="5465449"/>
                </a:cubicBezTo>
                <a:lnTo>
                  <a:pt x="7287304" y="5426122"/>
                </a:lnTo>
                <a:cubicBezTo>
                  <a:pt x="7313466" y="5408253"/>
                  <a:pt x="7344388" y="5377275"/>
                  <a:pt x="7380069" y="5333188"/>
                </a:cubicBezTo>
                <a:cubicBezTo>
                  <a:pt x="7388382" y="5324857"/>
                  <a:pt x="7415139" y="5278386"/>
                  <a:pt x="7460339" y="5193775"/>
                </a:cubicBezTo>
                <a:cubicBezTo>
                  <a:pt x="7479357" y="5149688"/>
                  <a:pt x="7496001" y="5112754"/>
                  <a:pt x="7510271" y="5082973"/>
                </a:cubicBezTo>
                <a:lnTo>
                  <a:pt x="7730900" y="4483153"/>
                </a:lnTo>
                <a:lnTo>
                  <a:pt x="8033384" y="3685777"/>
                </a:lnTo>
                <a:lnTo>
                  <a:pt x="8035165" y="3676870"/>
                </a:lnTo>
                <a:lnTo>
                  <a:pt x="8056513" y="3627050"/>
                </a:lnTo>
                <a:cubicBezTo>
                  <a:pt x="8074307" y="3581961"/>
                  <a:pt x="8088835" y="3542801"/>
                  <a:pt x="8100099" y="3509568"/>
                </a:cubicBezTo>
                <a:cubicBezTo>
                  <a:pt x="8111361" y="3476336"/>
                  <a:pt x="8119962" y="3452604"/>
                  <a:pt x="8125900" y="3438373"/>
                </a:cubicBezTo>
                <a:cubicBezTo>
                  <a:pt x="8136588" y="3412248"/>
                  <a:pt x="8144306" y="3390872"/>
                  <a:pt x="8149057" y="3374246"/>
                </a:cubicBezTo>
                <a:cubicBezTo>
                  <a:pt x="8163307" y="3329121"/>
                  <a:pt x="8180526" y="3299432"/>
                  <a:pt x="8200714" y="3285182"/>
                </a:cubicBezTo>
                <a:lnTo>
                  <a:pt x="8245577" y="3263196"/>
                </a:lnTo>
                <a:lnTo>
                  <a:pt x="8245577" y="6858000"/>
                </a:lnTo>
                <a:lnTo>
                  <a:pt x="0" y="6858000"/>
                </a:lnTo>
                <a:lnTo>
                  <a:pt x="0" y="4516144"/>
                </a:lnTo>
                <a:lnTo>
                  <a:pt x="39565" y="4533196"/>
                </a:lnTo>
                <a:cubicBezTo>
                  <a:pt x="57007" y="4540173"/>
                  <a:pt x="76564" y="4547520"/>
                  <a:pt x="98236" y="4555239"/>
                </a:cubicBezTo>
                <a:cubicBezTo>
                  <a:pt x="245489" y="4606303"/>
                  <a:pt x="399273" y="4631834"/>
                  <a:pt x="559589" y="4631834"/>
                </a:cubicBezTo>
                <a:cubicBezTo>
                  <a:pt x="743656" y="4631834"/>
                  <a:pt x="891503" y="4603603"/>
                  <a:pt x="1003130" y="4547140"/>
                </a:cubicBezTo>
                <a:cubicBezTo>
                  <a:pt x="1114757" y="4490677"/>
                  <a:pt x="1203525" y="4406576"/>
                  <a:pt x="1269432" y="4294837"/>
                </a:cubicBezTo>
                <a:cubicBezTo>
                  <a:pt x="1335340" y="4183099"/>
                  <a:pt x="1368293" y="4063632"/>
                  <a:pt x="1368293" y="3936437"/>
                </a:cubicBezTo>
                <a:cubicBezTo>
                  <a:pt x="1368293" y="3835405"/>
                  <a:pt x="1347512" y="3743877"/>
                  <a:pt x="1305948" y="3661854"/>
                </a:cubicBezTo>
                <a:cubicBezTo>
                  <a:pt x="1264385" y="3579832"/>
                  <a:pt x="1202634" y="3507615"/>
                  <a:pt x="1120695" y="3445205"/>
                </a:cubicBezTo>
                <a:cubicBezTo>
                  <a:pt x="1038756" y="3382796"/>
                  <a:pt x="902784" y="3302494"/>
                  <a:pt x="712780" y="3204300"/>
                </a:cubicBezTo>
                <a:cubicBezTo>
                  <a:pt x="463400" y="3076530"/>
                  <a:pt x="308428" y="2980582"/>
                  <a:pt x="247864" y="2916455"/>
                </a:cubicBezTo>
                <a:cubicBezTo>
                  <a:pt x="187300" y="2852329"/>
                  <a:pt x="157019" y="2781671"/>
                  <a:pt x="157019" y="2704482"/>
                </a:cubicBezTo>
                <a:cubicBezTo>
                  <a:pt x="157019" y="2603543"/>
                  <a:pt x="200363" y="2515072"/>
                  <a:pt x="287052" y="2439070"/>
                </a:cubicBezTo>
                <a:cubicBezTo>
                  <a:pt x="373742" y="2363069"/>
                  <a:pt x="484775" y="2325068"/>
                  <a:pt x="620153" y="2325068"/>
                </a:cubicBezTo>
                <a:cubicBezTo>
                  <a:pt x="750781" y="2325068"/>
                  <a:pt x="861517" y="2363069"/>
                  <a:pt x="952363" y="2439070"/>
                </a:cubicBezTo>
                <a:cubicBezTo>
                  <a:pt x="1043209" y="2515072"/>
                  <a:pt x="1107632" y="2636199"/>
                  <a:pt x="1145633" y="2802453"/>
                </a:cubicBezTo>
                <a:lnTo>
                  <a:pt x="1161664" y="2806016"/>
                </a:lnTo>
                <a:cubicBezTo>
                  <a:pt x="1168790" y="2806016"/>
                  <a:pt x="1177696" y="2803641"/>
                  <a:pt x="1188384" y="2798890"/>
                </a:cubicBezTo>
                <a:cubicBezTo>
                  <a:pt x="1191946" y="2779890"/>
                  <a:pt x="1194915" y="2736545"/>
                  <a:pt x="1197290" y="2668856"/>
                </a:cubicBezTo>
                <a:lnTo>
                  <a:pt x="1204415" y="2510322"/>
                </a:lnTo>
                <a:cubicBezTo>
                  <a:pt x="1204415" y="2498447"/>
                  <a:pt x="1199665" y="2453321"/>
                  <a:pt x="1190165" y="2374944"/>
                </a:cubicBezTo>
                <a:cubicBezTo>
                  <a:pt x="1122476" y="2326256"/>
                  <a:pt x="1056568" y="2291224"/>
                  <a:pt x="992442" y="2269848"/>
                </a:cubicBezTo>
                <a:cubicBezTo>
                  <a:pt x="904565" y="2242535"/>
                  <a:pt x="800063" y="2228879"/>
                  <a:pt x="678935" y="2228879"/>
                </a:cubicBezTo>
                <a:cubicBezTo>
                  <a:pt x="459244" y="2228879"/>
                  <a:pt x="284084" y="2286177"/>
                  <a:pt x="153456" y="2400773"/>
                </a:cubicBezTo>
                <a:cubicBezTo>
                  <a:pt x="88142" y="2458071"/>
                  <a:pt x="39157" y="2521678"/>
                  <a:pt x="6500" y="2591593"/>
                </a:cubicBezTo>
                <a:lnTo>
                  <a:pt x="0" y="2610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475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B0283C6-B70C-4188-89E3-9BB97157C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000" y="442686"/>
            <a:ext cx="11176000" cy="6023428"/>
          </a:xfrm>
          <a:custGeom>
            <a:avLst/>
            <a:gdLst>
              <a:gd name="connsiteX0" fmla="*/ 0 w 11176000"/>
              <a:gd name="connsiteY0" fmla="*/ 0 h 6023428"/>
              <a:gd name="connsiteX1" fmla="*/ 11176000 w 11176000"/>
              <a:gd name="connsiteY1" fmla="*/ 0 h 6023428"/>
              <a:gd name="connsiteX2" fmla="*/ 11176000 w 11176000"/>
              <a:gd name="connsiteY2" fmla="*/ 6023428 h 6023428"/>
              <a:gd name="connsiteX3" fmla="*/ 0 w 11176000"/>
              <a:gd name="connsiteY3" fmla="*/ 6023428 h 602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0" h="6023428">
                <a:moveTo>
                  <a:pt x="0" y="0"/>
                </a:moveTo>
                <a:lnTo>
                  <a:pt x="11176000" y="0"/>
                </a:lnTo>
                <a:lnTo>
                  <a:pt x="11176000" y="6023428"/>
                </a:lnTo>
                <a:lnTo>
                  <a:pt x="0" y="60234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9622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A6A0A1B-9C53-4B28-85BE-666ECE738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75" y="0"/>
            <a:ext cx="10839450" cy="6858000"/>
          </a:xfrm>
          <a:custGeom>
            <a:avLst/>
            <a:gdLst>
              <a:gd name="connsiteX0" fmla="*/ 0 w 10839450"/>
              <a:gd name="connsiteY0" fmla="*/ 0 h 6858000"/>
              <a:gd name="connsiteX1" fmla="*/ 10839450 w 10839450"/>
              <a:gd name="connsiteY1" fmla="*/ 0 h 6858000"/>
              <a:gd name="connsiteX2" fmla="*/ 10839450 w 10839450"/>
              <a:gd name="connsiteY2" fmla="*/ 6858000 h 6858000"/>
              <a:gd name="connsiteX3" fmla="*/ 0 w 108394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39450" h="6858000">
                <a:moveTo>
                  <a:pt x="0" y="0"/>
                </a:moveTo>
                <a:lnTo>
                  <a:pt x="10839450" y="0"/>
                </a:lnTo>
                <a:lnTo>
                  <a:pt x="108394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0172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C82FA355-D573-40E6-8890-18F5253D76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0050"/>
            <a:ext cx="3798957" cy="3028950"/>
          </a:xfrm>
          <a:custGeom>
            <a:avLst/>
            <a:gdLst>
              <a:gd name="connsiteX0" fmla="*/ 0 w 3798957"/>
              <a:gd name="connsiteY0" fmla="*/ 0 h 3028950"/>
              <a:gd name="connsiteX1" fmla="*/ 3798957 w 3798957"/>
              <a:gd name="connsiteY1" fmla="*/ 0 h 3028950"/>
              <a:gd name="connsiteX2" fmla="*/ 3798957 w 3798957"/>
              <a:gd name="connsiteY2" fmla="*/ 3028950 h 3028950"/>
              <a:gd name="connsiteX3" fmla="*/ 0 w 3798957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957" h="3028950">
                <a:moveTo>
                  <a:pt x="0" y="0"/>
                </a:moveTo>
                <a:lnTo>
                  <a:pt x="3798957" y="0"/>
                </a:lnTo>
                <a:lnTo>
                  <a:pt x="3798957" y="3028950"/>
                </a:lnTo>
                <a:lnTo>
                  <a:pt x="0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AAE18721-7A51-4FCE-B0F9-93E66D918D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6522" y="400050"/>
            <a:ext cx="3798957" cy="3028950"/>
          </a:xfrm>
          <a:custGeom>
            <a:avLst/>
            <a:gdLst>
              <a:gd name="connsiteX0" fmla="*/ 0 w 3798957"/>
              <a:gd name="connsiteY0" fmla="*/ 0 h 3028950"/>
              <a:gd name="connsiteX1" fmla="*/ 3798957 w 3798957"/>
              <a:gd name="connsiteY1" fmla="*/ 0 h 3028950"/>
              <a:gd name="connsiteX2" fmla="*/ 3798957 w 3798957"/>
              <a:gd name="connsiteY2" fmla="*/ 3028950 h 3028950"/>
              <a:gd name="connsiteX3" fmla="*/ 0 w 3798957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957" h="3028950">
                <a:moveTo>
                  <a:pt x="0" y="0"/>
                </a:moveTo>
                <a:lnTo>
                  <a:pt x="3798957" y="0"/>
                </a:lnTo>
                <a:lnTo>
                  <a:pt x="3798957" y="3028950"/>
                </a:lnTo>
                <a:lnTo>
                  <a:pt x="0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601B9E82-78E0-43A1-B228-F78BA19387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93043" y="400050"/>
            <a:ext cx="3798957" cy="3028950"/>
          </a:xfrm>
          <a:custGeom>
            <a:avLst/>
            <a:gdLst>
              <a:gd name="connsiteX0" fmla="*/ 0 w 3798957"/>
              <a:gd name="connsiteY0" fmla="*/ 0 h 3028950"/>
              <a:gd name="connsiteX1" fmla="*/ 3798957 w 3798957"/>
              <a:gd name="connsiteY1" fmla="*/ 0 h 3028950"/>
              <a:gd name="connsiteX2" fmla="*/ 3798957 w 3798957"/>
              <a:gd name="connsiteY2" fmla="*/ 3028950 h 3028950"/>
              <a:gd name="connsiteX3" fmla="*/ 0 w 3798957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957" h="3028950">
                <a:moveTo>
                  <a:pt x="0" y="0"/>
                </a:moveTo>
                <a:lnTo>
                  <a:pt x="3798957" y="0"/>
                </a:lnTo>
                <a:lnTo>
                  <a:pt x="3798957" y="3028950"/>
                </a:lnTo>
                <a:lnTo>
                  <a:pt x="0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2EB9120E-7EE2-48CB-ACA2-A1FDE94579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3043" y="3829050"/>
            <a:ext cx="3798957" cy="3028950"/>
          </a:xfrm>
          <a:custGeom>
            <a:avLst/>
            <a:gdLst>
              <a:gd name="connsiteX0" fmla="*/ 0 w 3798957"/>
              <a:gd name="connsiteY0" fmla="*/ 0 h 3028950"/>
              <a:gd name="connsiteX1" fmla="*/ 3798957 w 3798957"/>
              <a:gd name="connsiteY1" fmla="*/ 0 h 3028950"/>
              <a:gd name="connsiteX2" fmla="*/ 3798957 w 3798957"/>
              <a:gd name="connsiteY2" fmla="*/ 3028950 h 3028950"/>
              <a:gd name="connsiteX3" fmla="*/ 0 w 3798957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957" h="3028950">
                <a:moveTo>
                  <a:pt x="0" y="0"/>
                </a:moveTo>
                <a:lnTo>
                  <a:pt x="3798957" y="0"/>
                </a:lnTo>
                <a:lnTo>
                  <a:pt x="3798957" y="3028950"/>
                </a:lnTo>
                <a:lnTo>
                  <a:pt x="0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C03D93EF-3FA2-4909-A359-8566A93A05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829050"/>
            <a:ext cx="7995479" cy="3028950"/>
          </a:xfrm>
          <a:custGeom>
            <a:avLst/>
            <a:gdLst>
              <a:gd name="connsiteX0" fmla="*/ 0 w 7995479"/>
              <a:gd name="connsiteY0" fmla="*/ 0 h 3028950"/>
              <a:gd name="connsiteX1" fmla="*/ 7995479 w 7995479"/>
              <a:gd name="connsiteY1" fmla="*/ 0 h 3028950"/>
              <a:gd name="connsiteX2" fmla="*/ 7995479 w 7995479"/>
              <a:gd name="connsiteY2" fmla="*/ 3028950 h 3028950"/>
              <a:gd name="connsiteX3" fmla="*/ 0 w 7995479"/>
              <a:gd name="connsiteY3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5479" h="3028950">
                <a:moveTo>
                  <a:pt x="0" y="0"/>
                </a:moveTo>
                <a:lnTo>
                  <a:pt x="7995479" y="0"/>
                </a:lnTo>
                <a:lnTo>
                  <a:pt x="7995479" y="3028950"/>
                </a:lnTo>
                <a:lnTo>
                  <a:pt x="0" y="30289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34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C0F7DAD-83C2-49FC-96CD-55952AA363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723900"/>
            <a:ext cx="2838450" cy="5238750"/>
          </a:xfrm>
          <a:custGeom>
            <a:avLst/>
            <a:gdLst>
              <a:gd name="connsiteX0" fmla="*/ 0 w 2838450"/>
              <a:gd name="connsiteY0" fmla="*/ 0 h 5238750"/>
              <a:gd name="connsiteX1" fmla="*/ 2838450 w 2838450"/>
              <a:gd name="connsiteY1" fmla="*/ 0 h 5238750"/>
              <a:gd name="connsiteX2" fmla="*/ 2838450 w 2838450"/>
              <a:gd name="connsiteY2" fmla="*/ 5238750 h 5238750"/>
              <a:gd name="connsiteX3" fmla="*/ 0 w 283845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450" h="5238750">
                <a:moveTo>
                  <a:pt x="0" y="0"/>
                </a:moveTo>
                <a:lnTo>
                  <a:pt x="2838450" y="0"/>
                </a:lnTo>
                <a:lnTo>
                  <a:pt x="2838450" y="5238750"/>
                </a:lnTo>
                <a:lnTo>
                  <a:pt x="0" y="5238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241BDC62-9660-460D-B74E-ACDC65DFA6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52850" y="723900"/>
            <a:ext cx="2838450" cy="5238750"/>
          </a:xfrm>
          <a:custGeom>
            <a:avLst/>
            <a:gdLst>
              <a:gd name="connsiteX0" fmla="*/ 0 w 2838450"/>
              <a:gd name="connsiteY0" fmla="*/ 0 h 5238750"/>
              <a:gd name="connsiteX1" fmla="*/ 2838450 w 2838450"/>
              <a:gd name="connsiteY1" fmla="*/ 0 h 5238750"/>
              <a:gd name="connsiteX2" fmla="*/ 2838450 w 2838450"/>
              <a:gd name="connsiteY2" fmla="*/ 5238750 h 5238750"/>
              <a:gd name="connsiteX3" fmla="*/ 0 w 283845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450" h="5238750">
                <a:moveTo>
                  <a:pt x="0" y="0"/>
                </a:moveTo>
                <a:lnTo>
                  <a:pt x="2838450" y="0"/>
                </a:lnTo>
                <a:lnTo>
                  <a:pt x="2838450" y="5238750"/>
                </a:lnTo>
                <a:lnTo>
                  <a:pt x="0" y="5238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4771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4A396CA4-62AF-42C9-804E-C30101A505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98193" y="771525"/>
            <a:ext cx="2552700" cy="2571750"/>
          </a:xfrm>
          <a:custGeom>
            <a:avLst/>
            <a:gdLst>
              <a:gd name="connsiteX0" fmla="*/ 0 w 2552700"/>
              <a:gd name="connsiteY0" fmla="*/ 0 h 2571750"/>
              <a:gd name="connsiteX1" fmla="*/ 2552700 w 2552700"/>
              <a:gd name="connsiteY1" fmla="*/ 0 h 2571750"/>
              <a:gd name="connsiteX2" fmla="*/ 2552700 w 2552700"/>
              <a:gd name="connsiteY2" fmla="*/ 2571750 h 2571750"/>
              <a:gd name="connsiteX3" fmla="*/ 0 w 25527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2571750">
                <a:moveTo>
                  <a:pt x="0" y="0"/>
                </a:moveTo>
                <a:lnTo>
                  <a:pt x="2552700" y="0"/>
                </a:lnTo>
                <a:lnTo>
                  <a:pt x="255270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CA31F603-C8D4-43D2-94EF-F8B037A1EF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93093" y="771525"/>
            <a:ext cx="2552700" cy="2571750"/>
          </a:xfrm>
          <a:custGeom>
            <a:avLst/>
            <a:gdLst>
              <a:gd name="connsiteX0" fmla="*/ 0 w 2552700"/>
              <a:gd name="connsiteY0" fmla="*/ 0 h 2571750"/>
              <a:gd name="connsiteX1" fmla="*/ 2552700 w 2552700"/>
              <a:gd name="connsiteY1" fmla="*/ 0 h 2571750"/>
              <a:gd name="connsiteX2" fmla="*/ 2552700 w 2552700"/>
              <a:gd name="connsiteY2" fmla="*/ 2571750 h 2571750"/>
              <a:gd name="connsiteX3" fmla="*/ 0 w 25527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2571750">
                <a:moveTo>
                  <a:pt x="0" y="0"/>
                </a:moveTo>
                <a:lnTo>
                  <a:pt x="2552700" y="0"/>
                </a:lnTo>
                <a:lnTo>
                  <a:pt x="255270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2FBBF0CD-804E-4BBA-8277-95E69999D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93093" y="3514725"/>
            <a:ext cx="2552700" cy="2571750"/>
          </a:xfrm>
          <a:custGeom>
            <a:avLst/>
            <a:gdLst>
              <a:gd name="connsiteX0" fmla="*/ 0 w 2552700"/>
              <a:gd name="connsiteY0" fmla="*/ 0 h 2571750"/>
              <a:gd name="connsiteX1" fmla="*/ 2552700 w 2552700"/>
              <a:gd name="connsiteY1" fmla="*/ 0 h 2571750"/>
              <a:gd name="connsiteX2" fmla="*/ 2552700 w 2552700"/>
              <a:gd name="connsiteY2" fmla="*/ 2571750 h 2571750"/>
              <a:gd name="connsiteX3" fmla="*/ 0 w 25527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2571750">
                <a:moveTo>
                  <a:pt x="0" y="0"/>
                </a:moveTo>
                <a:lnTo>
                  <a:pt x="2552700" y="0"/>
                </a:lnTo>
                <a:lnTo>
                  <a:pt x="255270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2066ED02-65B2-41F1-BE10-B9CC01DE3F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8193" y="3514725"/>
            <a:ext cx="2552700" cy="2571750"/>
          </a:xfrm>
          <a:custGeom>
            <a:avLst/>
            <a:gdLst>
              <a:gd name="connsiteX0" fmla="*/ 0 w 2552700"/>
              <a:gd name="connsiteY0" fmla="*/ 0 h 2571750"/>
              <a:gd name="connsiteX1" fmla="*/ 2552700 w 2552700"/>
              <a:gd name="connsiteY1" fmla="*/ 0 h 2571750"/>
              <a:gd name="connsiteX2" fmla="*/ 2552700 w 2552700"/>
              <a:gd name="connsiteY2" fmla="*/ 2571750 h 2571750"/>
              <a:gd name="connsiteX3" fmla="*/ 0 w 2552700"/>
              <a:gd name="connsiteY3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2571750">
                <a:moveTo>
                  <a:pt x="0" y="0"/>
                </a:moveTo>
                <a:lnTo>
                  <a:pt x="2552700" y="0"/>
                </a:lnTo>
                <a:lnTo>
                  <a:pt x="2552700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82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29933E3-0891-4666-A324-2B71A8AB7B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056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221CC2E-DD72-4703-A6AD-FCAF1DAD42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3673" y="-16570"/>
            <a:ext cx="7818327" cy="3192687"/>
          </a:xfrm>
          <a:custGeom>
            <a:avLst/>
            <a:gdLst>
              <a:gd name="connsiteX0" fmla="*/ 0 w 7818327"/>
              <a:gd name="connsiteY0" fmla="*/ 0 h 3192687"/>
              <a:gd name="connsiteX1" fmla="*/ 7818327 w 7818327"/>
              <a:gd name="connsiteY1" fmla="*/ 0 h 3192687"/>
              <a:gd name="connsiteX2" fmla="*/ 7818327 w 7818327"/>
              <a:gd name="connsiteY2" fmla="*/ 3192687 h 3192687"/>
              <a:gd name="connsiteX3" fmla="*/ 845713 w 7818327"/>
              <a:gd name="connsiteY3" fmla="*/ 3192687 h 3192687"/>
              <a:gd name="connsiteX4" fmla="*/ 0 w 7818327"/>
              <a:gd name="connsiteY4" fmla="*/ 2457380 h 319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327" h="3192687">
                <a:moveTo>
                  <a:pt x="0" y="0"/>
                </a:moveTo>
                <a:lnTo>
                  <a:pt x="7818327" y="0"/>
                </a:lnTo>
                <a:lnTo>
                  <a:pt x="7818327" y="3192687"/>
                </a:lnTo>
                <a:lnTo>
                  <a:pt x="845713" y="3192687"/>
                </a:lnTo>
                <a:lnTo>
                  <a:pt x="0" y="2457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293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8A7CB44-E51B-4392-85C3-1531B7CEA0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6570"/>
            <a:ext cx="7818327" cy="3192687"/>
          </a:xfrm>
          <a:custGeom>
            <a:avLst/>
            <a:gdLst>
              <a:gd name="connsiteX0" fmla="*/ 0 w 7818327"/>
              <a:gd name="connsiteY0" fmla="*/ 0 h 3192687"/>
              <a:gd name="connsiteX1" fmla="*/ 6972614 w 7818327"/>
              <a:gd name="connsiteY1" fmla="*/ 0 h 3192687"/>
              <a:gd name="connsiteX2" fmla="*/ 7818327 w 7818327"/>
              <a:gd name="connsiteY2" fmla="*/ 735308 h 3192687"/>
              <a:gd name="connsiteX3" fmla="*/ 7818327 w 7818327"/>
              <a:gd name="connsiteY3" fmla="*/ 3192687 h 3192687"/>
              <a:gd name="connsiteX4" fmla="*/ 0 w 7818327"/>
              <a:gd name="connsiteY4" fmla="*/ 3192687 h 319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8327" h="3192687">
                <a:moveTo>
                  <a:pt x="0" y="0"/>
                </a:moveTo>
                <a:lnTo>
                  <a:pt x="6972614" y="0"/>
                </a:lnTo>
                <a:lnTo>
                  <a:pt x="7818327" y="735308"/>
                </a:lnTo>
                <a:lnTo>
                  <a:pt x="7818327" y="3192687"/>
                </a:lnTo>
                <a:lnTo>
                  <a:pt x="0" y="31926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856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406F6A33-5B9A-4C98-97C8-F982486C65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9213" y="0"/>
            <a:ext cx="3333750" cy="6038850"/>
          </a:xfrm>
          <a:custGeom>
            <a:avLst/>
            <a:gdLst>
              <a:gd name="connsiteX0" fmla="*/ 0 w 3333750"/>
              <a:gd name="connsiteY0" fmla="*/ 0 h 6038850"/>
              <a:gd name="connsiteX1" fmla="*/ 3333750 w 3333750"/>
              <a:gd name="connsiteY1" fmla="*/ 0 h 6038850"/>
              <a:gd name="connsiteX2" fmla="*/ 3333750 w 3333750"/>
              <a:gd name="connsiteY2" fmla="*/ 6038850 h 6038850"/>
              <a:gd name="connsiteX3" fmla="*/ 0 w 3333750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750" h="6038850">
                <a:moveTo>
                  <a:pt x="0" y="0"/>
                </a:moveTo>
                <a:lnTo>
                  <a:pt x="3333750" y="0"/>
                </a:lnTo>
                <a:lnTo>
                  <a:pt x="3333750" y="6038850"/>
                </a:lnTo>
                <a:lnTo>
                  <a:pt x="0" y="6038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747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A77C9E1-F391-494B-A1E2-3EFD5A15AD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73688"/>
            <a:ext cx="9826171" cy="3976311"/>
          </a:xfrm>
          <a:custGeom>
            <a:avLst/>
            <a:gdLst>
              <a:gd name="connsiteX0" fmla="*/ 0 w 9826171"/>
              <a:gd name="connsiteY0" fmla="*/ 0 h 3976311"/>
              <a:gd name="connsiteX1" fmla="*/ 8368970 w 9826171"/>
              <a:gd name="connsiteY1" fmla="*/ 0 h 3976311"/>
              <a:gd name="connsiteX2" fmla="*/ 9826171 w 9826171"/>
              <a:gd name="connsiteY2" fmla="*/ 3976311 h 3976311"/>
              <a:gd name="connsiteX3" fmla="*/ 0 w 9826171"/>
              <a:gd name="connsiteY3" fmla="*/ 3976311 h 397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6171" h="3976311">
                <a:moveTo>
                  <a:pt x="0" y="0"/>
                </a:moveTo>
                <a:lnTo>
                  <a:pt x="8368970" y="0"/>
                </a:lnTo>
                <a:lnTo>
                  <a:pt x="9826171" y="3976311"/>
                </a:lnTo>
                <a:lnTo>
                  <a:pt x="0" y="39763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29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46EB8FC-5E53-465C-81BE-AC9F089D10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1165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7E2077D1-F997-418D-B0E9-328A083B3B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33316" y="0"/>
            <a:ext cx="2887772" cy="6858000"/>
          </a:xfrm>
          <a:custGeom>
            <a:avLst/>
            <a:gdLst>
              <a:gd name="connsiteX0" fmla="*/ 0 w 2887772"/>
              <a:gd name="connsiteY0" fmla="*/ 0 h 6858000"/>
              <a:gd name="connsiteX1" fmla="*/ 2887772 w 2887772"/>
              <a:gd name="connsiteY1" fmla="*/ 0 h 6858000"/>
              <a:gd name="connsiteX2" fmla="*/ 2887772 w 2887772"/>
              <a:gd name="connsiteY2" fmla="*/ 6858000 h 6858000"/>
              <a:gd name="connsiteX3" fmla="*/ 0 w 2887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772" h="6858000">
                <a:moveTo>
                  <a:pt x="0" y="0"/>
                </a:moveTo>
                <a:lnTo>
                  <a:pt x="2887772" y="0"/>
                </a:lnTo>
                <a:lnTo>
                  <a:pt x="2887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C92D8E3C-EC08-4C6B-99CC-C79AEF6A1F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3488" y="780143"/>
            <a:ext cx="2104571" cy="5297714"/>
          </a:xfrm>
          <a:custGeom>
            <a:avLst/>
            <a:gdLst>
              <a:gd name="connsiteX0" fmla="*/ 0 w 2104571"/>
              <a:gd name="connsiteY0" fmla="*/ 0 h 5297714"/>
              <a:gd name="connsiteX1" fmla="*/ 2104571 w 2104571"/>
              <a:gd name="connsiteY1" fmla="*/ 0 h 5297714"/>
              <a:gd name="connsiteX2" fmla="*/ 2104571 w 2104571"/>
              <a:gd name="connsiteY2" fmla="*/ 5297714 h 5297714"/>
              <a:gd name="connsiteX3" fmla="*/ 0 w 2104571"/>
              <a:gd name="connsiteY3" fmla="*/ 5297714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5297714">
                <a:moveTo>
                  <a:pt x="0" y="0"/>
                </a:moveTo>
                <a:lnTo>
                  <a:pt x="2104571" y="0"/>
                </a:lnTo>
                <a:lnTo>
                  <a:pt x="2104571" y="5297714"/>
                </a:lnTo>
                <a:lnTo>
                  <a:pt x="0" y="52977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A970BEE-373E-4B51-AD7B-79628570A7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0459" y="780143"/>
            <a:ext cx="2104571" cy="5297714"/>
          </a:xfrm>
          <a:custGeom>
            <a:avLst/>
            <a:gdLst>
              <a:gd name="connsiteX0" fmla="*/ 0 w 2104571"/>
              <a:gd name="connsiteY0" fmla="*/ 0 h 5297714"/>
              <a:gd name="connsiteX1" fmla="*/ 2104571 w 2104571"/>
              <a:gd name="connsiteY1" fmla="*/ 0 h 5297714"/>
              <a:gd name="connsiteX2" fmla="*/ 2104571 w 2104571"/>
              <a:gd name="connsiteY2" fmla="*/ 5297714 h 5297714"/>
              <a:gd name="connsiteX3" fmla="*/ 0 w 2104571"/>
              <a:gd name="connsiteY3" fmla="*/ 5297714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5297714">
                <a:moveTo>
                  <a:pt x="0" y="0"/>
                </a:moveTo>
                <a:lnTo>
                  <a:pt x="2104571" y="0"/>
                </a:lnTo>
                <a:lnTo>
                  <a:pt x="2104571" y="5297714"/>
                </a:lnTo>
                <a:lnTo>
                  <a:pt x="0" y="52977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C10239DB-2ED2-4A8F-8504-4BA9AD9E1C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87430" y="780143"/>
            <a:ext cx="2104571" cy="5297714"/>
          </a:xfrm>
          <a:custGeom>
            <a:avLst/>
            <a:gdLst>
              <a:gd name="connsiteX0" fmla="*/ 0 w 2104571"/>
              <a:gd name="connsiteY0" fmla="*/ 0 h 5297714"/>
              <a:gd name="connsiteX1" fmla="*/ 2104571 w 2104571"/>
              <a:gd name="connsiteY1" fmla="*/ 0 h 5297714"/>
              <a:gd name="connsiteX2" fmla="*/ 2104571 w 2104571"/>
              <a:gd name="connsiteY2" fmla="*/ 5297714 h 5297714"/>
              <a:gd name="connsiteX3" fmla="*/ 0 w 2104571"/>
              <a:gd name="connsiteY3" fmla="*/ 5297714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571" h="5297714">
                <a:moveTo>
                  <a:pt x="0" y="0"/>
                </a:moveTo>
                <a:lnTo>
                  <a:pt x="2104571" y="0"/>
                </a:lnTo>
                <a:lnTo>
                  <a:pt x="2104571" y="5297714"/>
                </a:lnTo>
                <a:lnTo>
                  <a:pt x="0" y="52977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6920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0EED607-CCD3-4670-967E-310039BE4C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48223" y="0"/>
            <a:ext cx="2495550" cy="6858000"/>
          </a:xfrm>
          <a:custGeom>
            <a:avLst/>
            <a:gdLst>
              <a:gd name="connsiteX0" fmla="*/ 0 w 2495550"/>
              <a:gd name="connsiteY0" fmla="*/ 0 h 6858000"/>
              <a:gd name="connsiteX1" fmla="*/ 2495550 w 2495550"/>
              <a:gd name="connsiteY1" fmla="*/ 0 h 6858000"/>
              <a:gd name="connsiteX2" fmla="*/ 2495550 w 2495550"/>
              <a:gd name="connsiteY2" fmla="*/ 6858000 h 6858000"/>
              <a:gd name="connsiteX3" fmla="*/ 0 w 2495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6858000">
                <a:moveTo>
                  <a:pt x="0" y="0"/>
                </a:moveTo>
                <a:lnTo>
                  <a:pt x="2495550" y="0"/>
                </a:lnTo>
                <a:lnTo>
                  <a:pt x="24955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896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A202C45-A906-4EE8-A890-D71685709F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0"/>
            <a:ext cx="6792686" cy="2656114"/>
          </a:xfrm>
          <a:custGeom>
            <a:avLst/>
            <a:gdLst>
              <a:gd name="connsiteX0" fmla="*/ 0 w 6792686"/>
              <a:gd name="connsiteY0" fmla="*/ 0 h 2656114"/>
              <a:gd name="connsiteX1" fmla="*/ 6792686 w 6792686"/>
              <a:gd name="connsiteY1" fmla="*/ 0 h 2656114"/>
              <a:gd name="connsiteX2" fmla="*/ 6792686 w 6792686"/>
              <a:gd name="connsiteY2" fmla="*/ 2656114 h 2656114"/>
              <a:gd name="connsiteX3" fmla="*/ 0 w 6792686"/>
              <a:gd name="connsiteY3" fmla="*/ 2656114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2686" h="2656114">
                <a:moveTo>
                  <a:pt x="0" y="0"/>
                </a:moveTo>
                <a:lnTo>
                  <a:pt x="6792686" y="0"/>
                </a:lnTo>
                <a:lnTo>
                  <a:pt x="6792686" y="2656114"/>
                </a:lnTo>
                <a:lnTo>
                  <a:pt x="0" y="26561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949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D5E035FB-1A3F-4D92-890B-DC66539590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3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E3237D03-7280-41B1-BAB8-0803515432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86401" y="0"/>
            <a:ext cx="1872343" cy="5500914"/>
          </a:xfrm>
          <a:custGeom>
            <a:avLst/>
            <a:gdLst>
              <a:gd name="connsiteX0" fmla="*/ 0 w 1872343"/>
              <a:gd name="connsiteY0" fmla="*/ 0 h 5500914"/>
              <a:gd name="connsiteX1" fmla="*/ 1872343 w 1872343"/>
              <a:gd name="connsiteY1" fmla="*/ 0 h 5500914"/>
              <a:gd name="connsiteX2" fmla="*/ 1872343 w 1872343"/>
              <a:gd name="connsiteY2" fmla="*/ 5500914 h 5500914"/>
              <a:gd name="connsiteX3" fmla="*/ 0 w 1872343"/>
              <a:gd name="connsiteY3" fmla="*/ 5500914 h 55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3" h="5500914">
                <a:moveTo>
                  <a:pt x="0" y="0"/>
                </a:moveTo>
                <a:lnTo>
                  <a:pt x="1872343" y="0"/>
                </a:lnTo>
                <a:lnTo>
                  <a:pt x="1872343" y="5500914"/>
                </a:lnTo>
                <a:lnTo>
                  <a:pt x="0" y="5500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85C1149-8C19-489F-A70B-E43DA29AB7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11144" y="0"/>
            <a:ext cx="1872343" cy="5500914"/>
          </a:xfrm>
          <a:custGeom>
            <a:avLst/>
            <a:gdLst>
              <a:gd name="connsiteX0" fmla="*/ 0 w 1872343"/>
              <a:gd name="connsiteY0" fmla="*/ 0 h 5500914"/>
              <a:gd name="connsiteX1" fmla="*/ 1872343 w 1872343"/>
              <a:gd name="connsiteY1" fmla="*/ 0 h 5500914"/>
              <a:gd name="connsiteX2" fmla="*/ 1872343 w 1872343"/>
              <a:gd name="connsiteY2" fmla="*/ 5500914 h 5500914"/>
              <a:gd name="connsiteX3" fmla="*/ 0 w 1872343"/>
              <a:gd name="connsiteY3" fmla="*/ 5500914 h 55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3" h="5500914">
                <a:moveTo>
                  <a:pt x="0" y="0"/>
                </a:moveTo>
                <a:lnTo>
                  <a:pt x="1872343" y="0"/>
                </a:lnTo>
                <a:lnTo>
                  <a:pt x="1872343" y="5500914"/>
                </a:lnTo>
                <a:lnTo>
                  <a:pt x="0" y="5500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1CE8D27-AAA4-4E22-90A4-5C2684908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35887" y="0"/>
            <a:ext cx="1872343" cy="5500914"/>
          </a:xfrm>
          <a:custGeom>
            <a:avLst/>
            <a:gdLst>
              <a:gd name="connsiteX0" fmla="*/ 0 w 1872343"/>
              <a:gd name="connsiteY0" fmla="*/ 0 h 5500914"/>
              <a:gd name="connsiteX1" fmla="*/ 1872343 w 1872343"/>
              <a:gd name="connsiteY1" fmla="*/ 0 h 5500914"/>
              <a:gd name="connsiteX2" fmla="*/ 1872343 w 1872343"/>
              <a:gd name="connsiteY2" fmla="*/ 5500914 h 5500914"/>
              <a:gd name="connsiteX3" fmla="*/ 0 w 1872343"/>
              <a:gd name="connsiteY3" fmla="*/ 5500914 h 550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343" h="5500914">
                <a:moveTo>
                  <a:pt x="0" y="0"/>
                </a:moveTo>
                <a:lnTo>
                  <a:pt x="1872343" y="0"/>
                </a:lnTo>
                <a:lnTo>
                  <a:pt x="1872343" y="5500914"/>
                </a:lnTo>
                <a:lnTo>
                  <a:pt x="0" y="5500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384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DDCEC3-E78D-4856-8DB1-573C83DEC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633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EFEC902A-B71B-4709-85EC-63585190B5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501" y="2437384"/>
            <a:ext cx="1711414" cy="1711416"/>
          </a:xfrm>
          <a:custGeom>
            <a:avLst/>
            <a:gdLst>
              <a:gd name="connsiteX0" fmla="*/ 0 w 1711414"/>
              <a:gd name="connsiteY0" fmla="*/ 0 h 1711416"/>
              <a:gd name="connsiteX1" fmla="*/ 1711414 w 1711414"/>
              <a:gd name="connsiteY1" fmla="*/ 0 h 1711416"/>
              <a:gd name="connsiteX2" fmla="*/ 1711414 w 1711414"/>
              <a:gd name="connsiteY2" fmla="*/ 1711416 h 1711416"/>
              <a:gd name="connsiteX3" fmla="*/ 0 w 1711414"/>
              <a:gd name="connsiteY3" fmla="*/ 1711416 h 17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1414" h="1711416">
                <a:moveTo>
                  <a:pt x="0" y="0"/>
                </a:moveTo>
                <a:lnTo>
                  <a:pt x="1711414" y="0"/>
                </a:lnTo>
                <a:lnTo>
                  <a:pt x="1711414" y="1711416"/>
                </a:lnTo>
                <a:lnTo>
                  <a:pt x="0" y="17114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4592185-E405-4C30-A025-4F7042963B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15364" y="2437384"/>
            <a:ext cx="1711414" cy="1711416"/>
          </a:xfrm>
          <a:custGeom>
            <a:avLst/>
            <a:gdLst>
              <a:gd name="connsiteX0" fmla="*/ 0 w 1711414"/>
              <a:gd name="connsiteY0" fmla="*/ 0 h 1711416"/>
              <a:gd name="connsiteX1" fmla="*/ 1711414 w 1711414"/>
              <a:gd name="connsiteY1" fmla="*/ 0 h 1711416"/>
              <a:gd name="connsiteX2" fmla="*/ 1711414 w 1711414"/>
              <a:gd name="connsiteY2" fmla="*/ 1711416 h 1711416"/>
              <a:gd name="connsiteX3" fmla="*/ 0 w 1711414"/>
              <a:gd name="connsiteY3" fmla="*/ 1711416 h 17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1414" h="1711416">
                <a:moveTo>
                  <a:pt x="0" y="0"/>
                </a:moveTo>
                <a:lnTo>
                  <a:pt x="1711414" y="0"/>
                </a:lnTo>
                <a:lnTo>
                  <a:pt x="1711414" y="1711416"/>
                </a:lnTo>
                <a:lnTo>
                  <a:pt x="0" y="17114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76810BF-B983-4FE2-A4C6-D0F85C6ED0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5786" y="2437384"/>
            <a:ext cx="1711414" cy="1711416"/>
          </a:xfrm>
          <a:custGeom>
            <a:avLst/>
            <a:gdLst>
              <a:gd name="connsiteX0" fmla="*/ 0 w 1711414"/>
              <a:gd name="connsiteY0" fmla="*/ 0 h 1711416"/>
              <a:gd name="connsiteX1" fmla="*/ 1711414 w 1711414"/>
              <a:gd name="connsiteY1" fmla="*/ 0 h 1711416"/>
              <a:gd name="connsiteX2" fmla="*/ 1711414 w 1711414"/>
              <a:gd name="connsiteY2" fmla="*/ 1711416 h 1711416"/>
              <a:gd name="connsiteX3" fmla="*/ 0 w 1711414"/>
              <a:gd name="connsiteY3" fmla="*/ 1711416 h 171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1414" h="1711416">
                <a:moveTo>
                  <a:pt x="0" y="0"/>
                </a:moveTo>
                <a:lnTo>
                  <a:pt x="1711414" y="0"/>
                </a:lnTo>
                <a:lnTo>
                  <a:pt x="1711414" y="1711416"/>
                </a:lnTo>
                <a:lnTo>
                  <a:pt x="0" y="17114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061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0258C0C8-84A4-4405-91CF-0899BABF3B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2228850" cy="6858000"/>
          </a:xfrm>
          <a:custGeom>
            <a:avLst/>
            <a:gdLst>
              <a:gd name="connsiteX0" fmla="*/ 0 w 2228850"/>
              <a:gd name="connsiteY0" fmla="*/ 0 h 6858000"/>
              <a:gd name="connsiteX1" fmla="*/ 2228850 w 2228850"/>
              <a:gd name="connsiteY1" fmla="*/ 0 h 6858000"/>
              <a:gd name="connsiteX2" fmla="*/ 2228850 w 2228850"/>
              <a:gd name="connsiteY2" fmla="*/ 6858000 h 6858000"/>
              <a:gd name="connsiteX3" fmla="*/ 0 w 2228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0" h="6858000">
                <a:moveTo>
                  <a:pt x="0" y="0"/>
                </a:moveTo>
                <a:lnTo>
                  <a:pt x="2228850" y="0"/>
                </a:lnTo>
                <a:lnTo>
                  <a:pt x="22288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F6CC8DF6-6DEE-430E-BA61-97B6DE6918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15450" y="0"/>
            <a:ext cx="2228850" cy="6858000"/>
          </a:xfrm>
          <a:custGeom>
            <a:avLst/>
            <a:gdLst>
              <a:gd name="connsiteX0" fmla="*/ 0 w 2228850"/>
              <a:gd name="connsiteY0" fmla="*/ 0 h 6858000"/>
              <a:gd name="connsiteX1" fmla="*/ 2228850 w 2228850"/>
              <a:gd name="connsiteY1" fmla="*/ 0 h 6858000"/>
              <a:gd name="connsiteX2" fmla="*/ 2228850 w 2228850"/>
              <a:gd name="connsiteY2" fmla="*/ 6858000 h 6858000"/>
              <a:gd name="connsiteX3" fmla="*/ 0 w 2228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50" h="6858000">
                <a:moveTo>
                  <a:pt x="0" y="0"/>
                </a:moveTo>
                <a:lnTo>
                  <a:pt x="2228850" y="0"/>
                </a:lnTo>
                <a:lnTo>
                  <a:pt x="22288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8938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0F0A61A8-AB1A-4C75-ABF5-DB0F46A2C2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30500" y="1143000"/>
            <a:ext cx="6699251" cy="4043812"/>
          </a:xfrm>
          <a:custGeom>
            <a:avLst/>
            <a:gdLst>
              <a:gd name="connsiteX0" fmla="*/ 3117851 w 6699251"/>
              <a:gd name="connsiteY0" fmla="*/ 0 h 4043812"/>
              <a:gd name="connsiteX1" fmla="*/ 6699251 w 6699251"/>
              <a:gd name="connsiteY1" fmla="*/ 2710312 h 4043812"/>
              <a:gd name="connsiteX2" fmla="*/ 3790950 w 6699251"/>
              <a:gd name="connsiteY2" fmla="*/ 4043812 h 4043812"/>
              <a:gd name="connsiteX3" fmla="*/ 0 w 6699251"/>
              <a:gd name="connsiteY3" fmla="*/ 495300 h 404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9251" h="4043812">
                <a:moveTo>
                  <a:pt x="3117851" y="0"/>
                </a:moveTo>
                <a:lnTo>
                  <a:pt x="6699251" y="2710312"/>
                </a:lnTo>
                <a:lnTo>
                  <a:pt x="3790950" y="4043812"/>
                </a:lnTo>
                <a:lnTo>
                  <a:pt x="0" y="4953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9068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95C4F7C-3F09-4335-BD8C-7FA000F8C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4650" y="0"/>
            <a:ext cx="3181350" cy="1905000"/>
          </a:xfrm>
          <a:custGeom>
            <a:avLst/>
            <a:gdLst>
              <a:gd name="connsiteX0" fmla="*/ 0 w 3181350"/>
              <a:gd name="connsiteY0" fmla="*/ 0 h 1905000"/>
              <a:gd name="connsiteX1" fmla="*/ 3181350 w 3181350"/>
              <a:gd name="connsiteY1" fmla="*/ 0 h 1905000"/>
              <a:gd name="connsiteX2" fmla="*/ 3181350 w 3181350"/>
              <a:gd name="connsiteY2" fmla="*/ 1905000 h 1905000"/>
              <a:gd name="connsiteX3" fmla="*/ 0 w 318135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905000">
                <a:moveTo>
                  <a:pt x="0" y="0"/>
                </a:moveTo>
                <a:lnTo>
                  <a:pt x="3181350" y="0"/>
                </a:lnTo>
                <a:lnTo>
                  <a:pt x="3181350" y="1905000"/>
                </a:lnTo>
                <a:lnTo>
                  <a:pt x="0" y="1905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A9E3F723-F02E-4942-A615-D49AA1379D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14650" y="2114550"/>
            <a:ext cx="3181350" cy="1905000"/>
          </a:xfrm>
          <a:custGeom>
            <a:avLst/>
            <a:gdLst>
              <a:gd name="connsiteX0" fmla="*/ 0 w 3181350"/>
              <a:gd name="connsiteY0" fmla="*/ 0 h 1905000"/>
              <a:gd name="connsiteX1" fmla="*/ 3181350 w 3181350"/>
              <a:gd name="connsiteY1" fmla="*/ 0 h 1905000"/>
              <a:gd name="connsiteX2" fmla="*/ 3181350 w 3181350"/>
              <a:gd name="connsiteY2" fmla="*/ 1905000 h 1905000"/>
              <a:gd name="connsiteX3" fmla="*/ 0 w 318135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905000">
                <a:moveTo>
                  <a:pt x="0" y="0"/>
                </a:moveTo>
                <a:lnTo>
                  <a:pt x="3181350" y="0"/>
                </a:lnTo>
                <a:lnTo>
                  <a:pt x="3181350" y="1905000"/>
                </a:lnTo>
                <a:lnTo>
                  <a:pt x="0" y="1905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6427F63D-94C0-4E0B-B50B-BE09CFAD33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14650" y="4229100"/>
            <a:ext cx="3181350" cy="1905000"/>
          </a:xfrm>
          <a:custGeom>
            <a:avLst/>
            <a:gdLst>
              <a:gd name="connsiteX0" fmla="*/ 0 w 3181350"/>
              <a:gd name="connsiteY0" fmla="*/ 0 h 1905000"/>
              <a:gd name="connsiteX1" fmla="*/ 3181350 w 3181350"/>
              <a:gd name="connsiteY1" fmla="*/ 0 h 1905000"/>
              <a:gd name="connsiteX2" fmla="*/ 3181350 w 3181350"/>
              <a:gd name="connsiteY2" fmla="*/ 1905000 h 1905000"/>
              <a:gd name="connsiteX3" fmla="*/ 0 w 318135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1905000">
                <a:moveTo>
                  <a:pt x="0" y="0"/>
                </a:moveTo>
                <a:lnTo>
                  <a:pt x="3181350" y="0"/>
                </a:lnTo>
                <a:lnTo>
                  <a:pt x="3181350" y="1905000"/>
                </a:lnTo>
                <a:lnTo>
                  <a:pt x="0" y="1905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3345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00E97941-689C-48BA-A32C-217916AC4F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5150" y="1962150"/>
            <a:ext cx="3695700" cy="4895850"/>
          </a:xfrm>
          <a:custGeom>
            <a:avLst/>
            <a:gdLst>
              <a:gd name="connsiteX0" fmla="*/ 0 w 3695700"/>
              <a:gd name="connsiteY0" fmla="*/ 0 h 4895850"/>
              <a:gd name="connsiteX1" fmla="*/ 3695700 w 3695700"/>
              <a:gd name="connsiteY1" fmla="*/ 0 h 4895850"/>
              <a:gd name="connsiteX2" fmla="*/ 3695700 w 3695700"/>
              <a:gd name="connsiteY2" fmla="*/ 4895850 h 4895850"/>
              <a:gd name="connsiteX3" fmla="*/ 0 w 3695700"/>
              <a:gd name="connsiteY3" fmla="*/ 489585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700" h="4895850">
                <a:moveTo>
                  <a:pt x="0" y="0"/>
                </a:moveTo>
                <a:lnTo>
                  <a:pt x="3695700" y="0"/>
                </a:lnTo>
                <a:lnTo>
                  <a:pt x="3695700" y="4895850"/>
                </a:lnTo>
                <a:lnTo>
                  <a:pt x="0" y="4895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0957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969D5D0F-9F1C-4657-9E7D-F9A9A3EFA8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6621" y="572935"/>
            <a:ext cx="3367270" cy="5712129"/>
          </a:xfrm>
          <a:custGeom>
            <a:avLst/>
            <a:gdLst>
              <a:gd name="connsiteX0" fmla="*/ 0 w 3367270"/>
              <a:gd name="connsiteY0" fmla="*/ 0 h 5712129"/>
              <a:gd name="connsiteX1" fmla="*/ 2342677 w 3367270"/>
              <a:gd name="connsiteY1" fmla="*/ 0 h 5712129"/>
              <a:gd name="connsiteX2" fmla="*/ 3367270 w 3367270"/>
              <a:gd name="connsiteY2" fmla="*/ 1024593 h 5712129"/>
              <a:gd name="connsiteX3" fmla="*/ 3367270 w 3367270"/>
              <a:gd name="connsiteY3" fmla="*/ 5712129 h 5712129"/>
              <a:gd name="connsiteX4" fmla="*/ 0 w 3367270"/>
              <a:gd name="connsiteY4" fmla="*/ 5712129 h 571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270" h="5712129">
                <a:moveTo>
                  <a:pt x="0" y="0"/>
                </a:moveTo>
                <a:lnTo>
                  <a:pt x="2342677" y="0"/>
                </a:lnTo>
                <a:cubicBezTo>
                  <a:pt x="2908544" y="0"/>
                  <a:pt x="3367270" y="458726"/>
                  <a:pt x="3367270" y="1024593"/>
                </a:cubicBezTo>
                <a:lnTo>
                  <a:pt x="3367270" y="5712129"/>
                </a:lnTo>
                <a:lnTo>
                  <a:pt x="0" y="57121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1874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C0C84C3-297B-45C1-8789-7D360938C5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1000" y="0"/>
            <a:ext cx="2895600" cy="4057650"/>
          </a:xfrm>
          <a:custGeom>
            <a:avLst/>
            <a:gdLst>
              <a:gd name="connsiteX0" fmla="*/ 0 w 2895600"/>
              <a:gd name="connsiteY0" fmla="*/ 0 h 4057650"/>
              <a:gd name="connsiteX1" fmla="*/ 2895600 w 2895600"/>
              <a:gd name="connsiteY1" fmla="*/ 0 h 4057650"/>
              <a:gd name="connsiteX2" fmla="*/ 2895600 w 2895600"/>
              <a:gd name="connsiteY2" fmla="*/ 4057650 h 4057650"/>
              <a:gd name="connsiteX3" fmla="*/ 0 w 2895600"/>
              <a:gd name="connsiteY3" fmla="*/ 4057650 h 405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4057650">
                <a:moveTo>
                  <a:pt x="0" y="0"/>
                </a:moveTo>
                <a:lnTo>
                  <a:pt x="2895600" y="0"/>
                </a:lnTo>
                <a:lnTo>
                  <a:pt x="2895600" y="4057650"/>
                </a:lnTo>
                <a:lnTo>
                  <a:pt x="0" y="40576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D6606E5-2074-43AD-BEA5-E2BED2EFE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2781" y="2800350"/>
            <a:ext cx="2895600" cy="4057650"/>
          </a:xfrm>
          <a:custGeom>
            <a:avLst/>
            <a:gdLst>
              <a:gd name="connsiteX0" fmla="*/ 0 w 2895600"/>
              <a:gd name="connsiteY0" fmla="*/ 0 h 4057650"/>
              <a:gd name="connsiteX1" fmla="*/ 2895600 w 2895600"/>
              <a:gd name="connsiteY1" fmla="*/ 0 h 4057650"/>
              <a:gd name="connsiteX2" fmla="*/ 2895600 w 2895600"/>
              <a:gd name="connsiteY2" fmla="*/ 4057650 h 4057650"/>
              <a:gd name="connsiteX3" fmla="*/ 0 w 2895600"/>
              <a:gd name="connsiteY3" fmla="*/ 4057650 h 405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4057650">
                <a:moveTo>
                  <a:pt x="0" y="0"/>
                </a:moveTo>
                <a:lnTo>
                  <a:pt x="2895600" y="0"/>
                </a:lnTo>
                <a:lnTo>
                  <a:pt x="2895600" y="4057650"/>
                </a:lnTo>
                <a:lnTo>
                  <a:pt x="0" y="40576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773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E4D51BD-0354-4906-82E9-65192B5F2F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6857" y="4366260"/>
            <a:ext cx="8418286" cy="2491740"/>
          </a:xfrm>
          <a:custGeom>
            <a:avLst/>
            <a:gdLst>
              <a:gd name="connsiteX0" fmla="*/ 0 w 8418286"/>
              <a:gd name="connsiteY0" fmla="*/ 0 h 2491740"/>
              <a:gd name="connsiteX1" fmla="*/ 8418286 w 8418286"/>
              <a:gd name="connsiteY1" fmla="*/ 0 h 2491740"/>
              <a:gd name="connsiteX2" fmla="*/ 8418286 w 8418286"/>
              <a:gd name="connsiteY2" fmla="*/ 2491740 h 2491740"/>
              <a:gd name="connsiteX3" fmla="*/ 0 w 8418286"/>
              <a:gd name="connsiteY3" fmla="*/ 2491740 h 24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8286" h="2491740">
                <a:moveTo>
                  <a:pt x="0" y="0"/>
                </a:moveTo>
                <a:lnTo>
                  <a:pt x="8418286" y="0"/>
                </a:lnTo>
                <a:lnTo>
                  <a:pt x="8418286" y="2491740"/>
                </a:lnTo>
                <a:lnTo>
                  <a:pt x="0" y="24917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300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D80A1CD5-7D20-4073-9B21-0691733403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65486" cy="6858000"/>
          </a:xfrm>
          <a:custGeom>
            <a:avLst/>
            <a:gdLst>
              <a:gd name="connsiteX0" fmla="*/ 0 w 5065486"/>
              <a:gd name="connsiteY0" fmla="*/ 0 h 6858000"/>
              <a:gd name="connsiteX1" fmla="*/ 5065486 w 5065486"/>
              <a:gd name="connsiteY1" fmla="*/ 0 h 6858000"/>
              <a:gd name="connsiteX2" fmla="*/ 5065486 w 5065486"/>
              <a:gd name="connsiteY2" fmla="*/ 6858000 h 6858000"/>
              <a:gd name="connsiteX3" fmla="*/ 0 w 50654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5486" h="6858000">
                <a:moveTo>
                  <a:pt x="0" y="0"/>
                </a:moveTo>
                <a:lnTo>
                  <a:pt x="5065486" y="0"/>
                </a:lnTo>
                <a:lnTo>
                  <a:pt x="506548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741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93E13B98-A438-4A12-8BC5-A4C013CC94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5300" y="0"/>
            <a:ext cx="7162800" cy="6419850"/>
          </a:xfrm>
          <a:custGeom>
            <a:avLst/>
            <a:gdLst>
              <a:gd name="connsiteX0" fmla="*/ 0 w 7162800"/>
              <a:gd name="connsiteY0" fmla="*/ 0 h 6419850"/>
              <a:gd name="connsiteX1" fmla="*/ 7162800 w 7162800"/>
              <a:gd name="connsiteY1" fmla="*/ 0 h 6419850"/>
              <a:gd name="connsiteX2" fmla="*/ 7162800 w 7162800"/>
              <a:gd name="connsiteY2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2800" h="6419850">
                <a:moveTo>
                  <a:pt x="0" y="0"/>
                </a:moveTo>
                <a:lnTo>
                  <a:pt x="7162800" y="0"/>
                </a:lnTo>
                <a:lnTo>
                  <a:pt x="7162800" y="6419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33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1BBF202C-69E8-4DC8-BC1C-2EAC6EB925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052179" cy="6858000"/>
          </a:xfrm>
          <a:custGeom>
            <a:avLst/>
            <a:gdLst>
              <a:gd name="connsiteX0" fmla="*/ 0 w 8052179"/>
              <a:gd name="connsiteY0" fmla="*/ 0 h 6858000"/>
              <a:gd name="connsiteX1" fmla="*/ 8052179 w 8052179"/>
              <a:gd name="connsiteY1" fmla="*/ 0 h 6858000"/>
              <a:gd name="connsiteX2" fmla="*/ 8052179 w 8052179"/>
              <a:gd name="connsiteY2" fmla="*/ 6858000 h 6858000"/>
              <a:gd name="connsiteX3" fmla="*/ 0 w 80521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2179" h="6858000">
                <a:moveTo>
                  <a:pt x="0" y="0"/>
                </a:moveTo>
                <a:lnTo>
                  <a:pt x="8052179" y="0"/>
                </a:lnTo>
                <a:lnTo>
                  <a:pt x="805217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420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FF70C08-572E-4D7D-A58D-E509FB68B0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9549" y="1647"/>
            <a:ext cx="2307971" cy="6858000"/>
          </a:xfrm>
          <a:custGeom>
            <a:avLst/>
            <a:gdLst>
              <a:gd name="connsiteX0" fmla="*/ 0 w 2307971"/>
              <a:gd name="connsiteY0" fmla="*/ 0 h 6858000"/>
              <a:gd name="connsiteX1" fmla="*/ 2307971 w 2307971"/>
              <a:gd name="connsiteY1" fmla="*/ 0 h 6858000"/>
              <a:gd name="connsiteX2" fmla="*/ 2307971 w 2307971"/>
              <a:gd name="connsiteY2" fmla="*/ 6858000 h 6858000"/>
              <a:gd name="connsiteX3" fmla="*/ 0 w 23079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971" h="6858000">
                <a:moveTo>
                  <a:pt x="0" y="0"/>
                </a:moveTo>
                <a:lnTo>
                  <a:pt x="2307971" y="0"/>
                </a:lnTo>
                <a:lnTo>
                  <a:pt x="230797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103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1D72FC3-B4A4-4830-9957-C124BF7089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3475"/>
            <a:ext cx="2838734" cy="4591050"/>
          </a:xfrm>
          <a:custGeom>
            <a:avLst/>
            <a:gdLst>
              <a:gd name="connsiteX0" fmla="*/ 0 w 2838734"/>
              <a:gd name="connsiteY0" fmla="*/ 0 h 4591050"/>
              <a:gd name="connsiteX1" fmla="*/ 2838734 w 2838734"/>
              <a:gd name="connsiteY1" fmla="*/ 0 h 4591050"/>
              <a:gd name="connsiteX2" fmla="*/ 2838734 w 2838734"/>
              <a:gd name="connsiteY2" fmla="*/ 4591050 h 4591050"/>
              <a:gd name="connsiteX3" fmla="*/ 0 w 2838734"/>
              <a:gd name="connsiteY3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734" h="4591050">
                <a:moveTo>
                  <a:pt x="0" y="0"/>
                </a:moveTo>
                <a:lnTo>
                  <a:pt x="2838734" y="0"/>
                </a:lnTo>
                <a:lnTo>
                  <a:pt x="2838734" y="4591050"/>
                </a:lnTo>
                <a:lnTo>
                  <a:pt x="0" y="4591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31F70FAC-4635-488E-8D52-FA0BDE33FB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53266" y="1133475"/>
            <a:ext cx="2838734" cy="4591050"/>
          </a:xfrm>
          <a:custGeom>
            <a:avLst/>
            <a:gdLst>
              <a:gd name="connsiteX0" fmla="*/ 0 w 2838734"/>
              <a:gd name="connsiteY0" fmla="*/ 0 h 4591050"/>
              <a:gd name="connsiteX1" fmla="*/ 2838734 w 2838734"/>
              <a:gd name="connsiteY1" fmla="*/ 0 h 4591050"/>
              <a:gd name="connsiteX2" fmla="*/ 2838734 w 2838734"/>
              <a:gd name="connsiteY2" fmla="*/ 4591050 h 4591050"/>
              <a:gd name="connsiteX3" fmla="*/ 0 w 2838734"/>
              <a:gd name="connsiteY3" fmla="*/ 459105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734" h="4591050">
                <a:moveTo>
                  <a:pt x="0" y="0"/>
                </a:moveTo>
                <a:lnTo>
                  <a:pt x="2838734" y="0"/>
                </a:lnTo>
                <a:lnTo>
                  <a:pt x="2838734" y="4591050"/>
                </a:lnTo>
                <a:lnTo>
                  <a:pt x="0" y="45910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373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1B87C31-F523-4400-95DB-8C78591FC6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7028" y="0"/>
            <a:ext cx="4053385" cy="6858000"/>
          </a:xfrm>
          <a:custGeom>
            <a:avLst/>
            <a:gdLst>
              <a:gd name="connsiteX0" fmla="*/ 0 w 4053385"/>
              <a:gd name="connsiteY0" fmla="*/ 0 h 6858000"/>
              <a:gd name="connsiteX1" fmla="*/ 4053385 w 4053385"/>
              <a:gd name="connsiteY1" fmla="*/ 0 h 6858000"/>
              <a:gd name="connsiteX2" fmla="*/ 4053385 w 4053385"/>
              <a:gd name="connsiteY2" fmla="*/ 6858000 h 6858000"/>
              <a:gd name="connsiteX3" fmla="*/ 0 w 40533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3385" h="6858000">
                <a:moveTo>
                  <a:pt x="0" y="0"/>
                </a:moveTo>
                <a:lnTo>
                  <a:pt x="4053385" y="0"/>
                </a:lnTo>
                <a:lnTo>
                  <a:pt x="40533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8334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FE93A2D4-D993-4120-B459-7375992130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1" y="-1"/>
            <a:ext cx="3190875" cy="3429000"/>
          </a:xfrm>
          <a:custGeom>
            <a:avLst/>
            <a:gdLst>
              <a:gd name="connsiteX0" fmla="*/ 1597623 w 3190875"/>
              <a:gd name="connsiteY0" fmla="*/ 514384 h 3429000"/>
              <a:gd name="connsiteX1" fmla="*/ 1072144 w 3190875"/>
              <a:gd name="connsiteY1" fmla="*/ 686278 h 3429000"/>
              <a:gd name="connsiteX2" fmla="*/ 876202 w 3190875"/>
              <a:gd name="connsiteY2" fmla="*/ 1105771 h 3429000"/>
              <a:gd name="connsiteX3" fmla="*/ 931422 w 3190875"/>
              <a:gd name="connsiteY3" fmla="*/ 1346245 h 3429000"/>
              <a:gd name="connsiteX4" fmla="*/ 1155864 w 3190875"/>
              <a:gd name="connsiteY4" fmla="*/ 1599187 h 3429000"/>
              <a:gd name="connsiteX5" fmla="*/ 1554873 w 3190875"/>
              <a:gd name="connsiteY5" fmla="*/ 1831645 h 3429000"/>
              <a:gd name="connsiteX6" fmla="*/ 1962788 w 3190875"/>
              <a:gd name="connsiteY6" fmla="*/ 2110417 h 3429000"/>
              <a:gd name="connsiteX7" fmla="*/ 2064321 w 3190875"/>
              <a:gd name="connsiteY7" fmla="*/ 2374047 h 3429000"/>
              <a:gd name="connsiteX8" fmla="*/ 1997523 w 3190875"/>
              <a:gd name="connsiteY8" fmla="*/ 2590473 h 3429000"/>
              <a:gd name="connsiteX9" fmla="*/ 1812268 w 3190875"/>
              <a:gd name="connsiteY9" fmla="*/ 2760586 h 3429000"/>
              <a:gd name="connsiteX10" fmla="*/ 1553091 w 3190875"/>
              <a:gd name="connsiteY10" fmla="*/ 2819369 h 3429000"/>
              <a:gd name="connsiteX11" fmla="*/ 1141614 w 3190875"/>
              <a:gd name="connsiteY11" fmla="*/ 2646584 h 3429000"/>
              <a:gd name="connsiteX12" fmla="*/ 938547 w 3190875"/>
              <a:gd name="connsiteY12" fmla="*/ 2254701 h 3429000"/>
              <a:gd name="connsiteX13" fmla="*/ 925188 w 3190875"/>
              <a:gd name="connsiteY13" fmla="*/ 2211059 h 3429000"/>
              <a:gd name="connsiteX14" fmla="*/ 899359 w 3190875"/>
              <a:gd name="connsiteY14" fmla="*/ 2199481 h 3429000"/>
              <a:gd name="connsiteX15" fmla="*/ 872640 w 3190875"/>
              <a:gd name="connsiteY15" fmla="*/ 2211950 h 3429000"/>
              <a:gd name="connsiteX16" fmla="*/ 860171 w 3190875"/>
              <a:gd name="connsiteY16" fmla="*/ 2309921 h 3429000"/>
              <a:gd name="connsiteX17" fmla="*/ 833452 w 3190875"/>
              <a:gd name="connsiteY17" fmla="*/ 2655490 h 3429000"/>
              <a:gd name="connsiteX18" fmla="*/ 829889 w 3190875"/>
              <a:gd name="connsiteY18" fmla="*/ 2705366 h 3429000"/>
              <a:gd name="connsiteX19" fmla="*/ 858390 w 3190875"/>
              <a:gd name="connsiteY19" fmla="*/ 2765930 h 3429000"/>
              <a:gd name="connsiteX20" fmla="*/ 1016924 w 3190875"/>
              <a:gd name="connsiteY20" fmla="*/ 2840744 h 3429000"/>
              <a:gd name="connsiteX21" fmla="*/ 1478277 w 3190875"/>
              <a:gd name="connsiteY21" fmla="*/ 2917339 h 3429000"/>
              <a:gd name="connsiteX22" fmla="*/ 1921818 w 3190875"/>
              <a:gd name="connsiteY22" fmla="*/ 2832645 h 3429000"/>
              <a:gd name="connsiteX23" fmla="*/ 2188120 w 3190875"/>
              <a:gd name="connsiteY23" fmla="*/ 2580342 h 3429000"/>
              <a:gd name="connsiteX24" fmla="*/ 2286982 w 3190875"/>
              <a:gd name="connsiteY24" fmla="*/ 2221942 h 3429000"/>
              <a:gd name="connsiteX25" fmla="*/ 2224637 w 3190875"/>
              <a:gd name="connsiteY25" fmla="*/ 1947359 h 3429000"/>
              <a:gd name="connsiteX26" fmla="*/ 2039383 w 3190875"/>
              <a:gd name="connsiteY26" fmla="*/ 1730710 h 3429000"/>
              <a:gd name="connsiteX27" fmla="*/ 1631468 w 3190875"/>
              <a:gd name="connsiteY27" fmla="*/ 1489805 h 3429000"/>
              <a:gd name="connsiteX28" fmla="*/ 1166552 w 3190875"/>
              <a:gd name="connsiteY28" fmla="*/ 1201960 h 3429000"/>
              <a:gd name="connsiteX29" fmla="*/ 1075707 w 3190875"/>
              <a:gd name="connsiteY29" fmla="*/ 989987 h 3429000"/>
              <a:gd name="connsiteX30" fmla="*/ 1205740 w 3190875"/>
              <a:gd name="connsiteY30" fmla="*/ 724576 h 3429000"/>
              <a:gd name="connsiteX31" fmla="*/ 1538841 w 3190875"/>
              <a:gd name="connsiteY31" fmla="*/ 610573 h 3429000"/>
              <a:gd name="connsiteX32" fmla="*/ 1871051 w 3190875"/>
              <a:gd name="connsiteY32" fmla="*/ 724576 h 3429000"/>
              <a:gd name="connsiteX33" fmla="*/ 2064321 w 3190875"/>
              <a:gd name="connsiteY33" fmla="*/ 1087958 h 3429000"/>
              <a:gd name="connsiteX34" fmla="*/ 2080353 w 3190875"/>
              <a:gd name="connsiteY34" fmla="*/ 1091521 h 3429000"/>
              <a:gd name="connsiteX35" fmla="*/ 2107072 w 3190875"/>
              <a:gd name="connsiteY35" fmla="*/ 1084395 h 3429000"/>
              <a:gd name="connsiteX36" fmla="*/ 2115978 w 3190875"/>
              <a:gd name="connsiteY36" fmla="*/ 954362 h 3429000"/>
              <a:gd name="connsiteX37" fmla="*/ 2123103 w 3190875"/>
              <a:gd name="connsiteY37" fmla="*/ 795827 h 3429000"/>
              <a:gd name="connsiteX38" fmla="*/ 2108853 w 3190875"/>
              <a:gd name="connsiteY38" fmla="*/ 660449 h 3429000"/>
              <a:gd name="connsiteX39" fmla="*/ 1911130 w 3190875"/>
              <a:gd name="connsiteY39" fmla="*/ 555353 h 3429000"/>
              <a:gd name="connsiteX40" fmla="*/ 1597623 w 3190875"/>
              <a:gd name="connsiteY40" fmla="*/ 514384 h 3429000"/>
              <a:gd name="connsiteX41" fmla="*/ 0 w 3190875"/>
              <a:gd name="connsiteY41" fmla="*/ 0 h 3429000"/>
              <a:gd name="connsiteX42" fmla="*/ 3190875 w 3190875"/>
              <a:gd name="connsiteY42" fmla="*/ 0 h 3429000"/>
              <a:gd name="connsiteX43" fmla="*/ 3190875 w 3190875"/>
              <a:gd name="connsiteY43" fmla="*/ 3429000 h 3429000"/>
              <a:gd name="connsiteX44" fmla="*/ 0 w 3190875"/>
              <a:gd name="connsiteY4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90875" h="3429000">
                <a:moveTo>
                  <a:pt x="1597623" y="514384"/>
                </a:moveTo>
                <a:cubicBezTo>
                  <a:pt x="1377931" y="514384"/>
                  <a:pt x="1202772" y="571682"/>
                  <a:pt x="1072144" y="686278"/>
                </a:cubicBezTo>
                <a:cubicBezTo>
                  <a:pt x="941516" y="800874"/>
                  <a:pt x="876202" y="940705"/>
                  <a:pt x="876202" y="1105771"/>
                </a:cubicBezTo>
                <a:cubicBezTo>
                  <a:pt x="876202" y="1197210"/>
                  <a:pt x="894609" y="1277368"/>
                  <a:pt x="931422" y="1346245"/>
                </a:cubicBezTo>
                <a:cubicBezTo>
                  <a:pt x="981298" y="1435309"/>
                  <a:pt x="1056112" y="1519623"/>
                  <a:pt x="1155864" y="1599187"/>
                </a:cubicBezTo>
                <a:cubicBezTo>
                  <a:pt x="1217616" y="1647876"/>
                  <a:pt x="1350618" y="1725362"/>
                  <a:pt x="1554873" y="1831645"/>
                </a:cubicBezTo>
                <a:cubicBezTo>
                  <a:pt x="1759127" y="1937929"/>
                  <a:pt x="1895098" y="2030853"/>
                  <a:pt x="1962788" y="2110417"/>
                </a:cubicBezTo>
                <a:cubicBezTo>
                  <a:pt x="2030476" y="2189981"/>
                  <a:pt x="2064321" y="2277858"/>
                  <a:pt x="2064321" y="2374047"/>
                </a:cubicBezTo>
                <a:cubicBezTo>
                  <a:pt x="2064321" y="2444111"/>
                  <a:pt x="2042055" y="2516253"/>
                  <a:pt x="1997523" y="2590473"/>
                </a:cubicBezTo>
                <a:cubicBezTo>
                  <a:pt x="1952991" y="2664694"/>
                  <a:pt x="1891239" y="2721398"/>
                  <a:pt x="1812268" y="2760586"/>
                </a:cubicBezTo>
                <a:cubicBezTo>
                  <a:pt x="1733298" y="2799775"/>
                  <a:pt x="1646906" y="2819369"/>
                  <a:pt x="1553091" y="2819369"/>
                </a:cubicBezTo>
                <a:cubicBezTo>
                  <a:pt x="1399901" y="2819369"/>
                  <a:pt x="1262742" y="2761774"/>
                  <a:pt x="1141614" y="2646584"/>
                </a:cubicBezTo>
                <a:cubicBezTo>
                  <a:pt x="1019299" y="2531394"/>
                  <a:pt x="951610" y="2400766"/>
                  <a:pt x="938547" y="2254701"/>
                </a:cubicBezTo>
                <a:cubicBezTo>
                  <a:pt x="936172" y="2233325"/>
                  <a:pt x="931719" y="2218778"/>
                  <a:pt x="925188" y="2211059"/>
                </a:cubicBezTo>
                <a:cubicBezTo>
                  <a:pt x="918656" y="2203341"/>
                  <a:pt x="910047" y="2199481"/>
                  <a:pt x="899359" y="2199481"/>
                </a:cubicBezTo>
                <a:cubicBezTo>
                  <a:pt x="886296" y="2199481"/>
                  <a:pt x="877390" y="2203637"/>
                  <a:pt x="872640" y="2211950"/>
                </a:cubicBezTo>
                <a:cubicBezTo>
                  <a:pt x="866702" y="2221450"/>
                  <a:pt x="862546" y="2254107"/>
                  <a:pt x="860171" y="2309921"/>
                </a:cubicBezTo>
                <a:cubicBezTo>
                  <a:pt x="858983" y="2400173"/>
                  <a:pt x="850077" y="2515363"/>
                  <a:pt x="833452" y="2655490"/>
                </a:cubicBezTo>
                <a:cubicBezTo>
                  <a:pt x="831077" y="2675678"/>
                  <a:pt x="829889" y="2692304"/>
                  <a:pt x="829889" y="2705366"/>
                </a:cubicBezTo>
                <a:cubicBezTo>
                  <a:pt x="829889" y="2726742"/>
                  <a:pt x="839389" y="2746930"/>
                  <a:pt x="858390" y="2765930"/>
                </a:cubicBezTo>
                <a:cubicBezTo>
                  <a:pt x="877390" y="2784931"/>
                  <a:pt x="930235" y="2809869"/>
                  <a:pt x="1016924" y="2840744"/>
                </a:cubicBezTo>
                <a:cubicBezTo>
                  <a:pt x="1164177" y="2891808"/>
                  <a:pt x="1317961" y="2917339"/>
                  <a:pt x="1478277" y="2917339"/>
                </a:cubicBezTo>
                <a:cubicBezTo>
                  <a:pt x="1662343" y="2917339"/>
                  <a:pt x="1810190" y="2889108"/>
                  <a:pt x="1921818" y="2832645"/>
                </a:cubicBezTo>
                <a:cubicBezTo>
                  <a:pt x="2033445" y="2776182"/>
                  <a:pt x="2122213" y="2692081"/>
                  <a:pt x="2188120" y="2580342"/>
                </a:cubicBezTo>
                <a:cubicBezTo>
                  <a:pt x="2254028" y="2468604"/>
                  <a:pt x="2286982" y="2349137"/>
                  <a:pt x="2286982" y="2221942"/>
                </a:cubicBezTo>
                <a:cubicBezTo>
                  <a:pt x="2286982" y="2120910"/>
                  <a:pt x="2266200" y="2029382"/>
                  <a:pt x="2224637" y="1947359"/>
                </a:cubicBezTo>
                <a:cubicBezTo>
                  <a:pt x="2183073" y="1865337"/>
                  <a:pt x="2121322" y="1793120"/>
                  <a:pt x="2039383" y="1730710"/>
                </a:cubicBezTo>
                <a:cubicBezTo>
                  <a:pt x="1957444" y="1668300"/>
                  <a:pt x="1821472" y="1587999"/>
                  <a:pt x="1631468" y="1489805"/>
                </a:cubicBezTo>
                <a:cubicBezTo>
                  <a:pt x="1382088" y="1362035"/>
                  <a:pt x="1227116" y="1266087"/>
                  <a:pt x="1166552" y="1201960"/>
                </a:cubicBezTo>
                <a:cubicBezTo>
                  <a:pt x="1105988" y="1137834"/>
                  <a:pt x="1075707" y="1067176"/>
                  <a:pt x="1075707" y="989987"/>
                </a:cubicBezTo>
                <a:cubicBezTo>
                  <a:pt x="1075707" y="889048"/>
                  <a:pt x="1119051" y="800577"/>
                  <a:pt x="1205740" y="724576"/>
                </a:cubicBezTo>
                <a:cubicBezTo>
                  <a:pt x="1292430" y="648574"/>
                  <a:pt x="1403463" y="610573"/>
                  <a:pt x="1538841" y="610573"/>
                </a:cubicBezTo>
                <a:cubicBezTo>
                  <a:pt x="1669469" y="610573"/>
                  <a:pt x="1780205" y="648574"/>
                  <a:pt x="1871051" y="724576"/>
                </a:cubicBezTo>
                <a:cubicBezTo>
                  <a:pt x="1961897" y="800577"/>
                  <a:pt x="2026320" y="921705"/>
                  <a:pt x="2064321" y="1087958"/>
                </a:cubicBezTo>
                <a:lnTo>
                  <a:pt x="2080353" y="1091521"/>
                </a:lnTo>
                <a:cubicBezTo>
                  <a:pt x="2087478" y="1091521"/>
                  <a:pt x="2096384" y="1089146"/>
                  <a:pt x="2107072" y="1084395"/>
                </a:cubicBezTo>
                <a:cubicBezTo>
                  <a:pt x="2110634" y="1065395"/>
                  <a:pt x="2113603" y="1022051"/>
                  <a:pt x="2115978" y="954362"/>
                </a:cubicBezTo>
                <a:lnTo>
                  <a:pt x="2123103" y="795827"/>
                </a:lnTo>
                <a:cubicBezTo>
                  <a:pt x="2123103" y="783952"/>
                  <a:pt x="2118353" y="738826"/>
                  <a:pt x="2108853" y="660449"/>
                </a:cubicBezTo>
                <a:cubicBezTo>
                  <a:pt x="2041164" y="611761"/>
                  <a:pt x="1975257" y="576729"/>
                  <a:pt x="1911130" y="555353"/>
                </a:cubicBezTo>
                <a:cubicBezTo>
                  <a:pt x="1823253" y="528040"/>
                  <a:pt x="1718751" y="514384"/>
                  <a:pt x="1597623" y="514384"/>
                </a:cubicBezTo>
                <a:close/>
                <a:moveTo>
                  <a:pt x="0" y="0"/>
                </a:moveTo>
                <a:lnTo>
                  <a:pt x="3190875" y="0"/>
                </a:lnTo>
                <a:lnTo>
                  <a:pt x="3190875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3D52EBEF-6A7A-4EE4-A9E4-8E07AEB1E5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24276" y="-1"/>
            <a:ext cx="3190875" cy="3429000"/>
          </a:xfrm>
          <a:custGeom>
            <a:avLst/>
            <a:gdLst>
              <a:gd name="connsiteX0" fmla="*/ 2504185 w 3190875"/>
              <a:gd name="connsiteY0" fmla="*/ 769834 h 3429000"/>
              <a:gd name="connsiteX1" fmla="*/ 2425553 w 3190875"/>
              <a:gd name="connsiteY1" fmla="*/ 772802 h 3429000"/>
              <a:gd name="connsiteX2" fmla="*/ 2424069 w 3190875"/>
              <a:gd name="connsiteY2" fmla="*/ 783187 h 3429000"/>
              <a:gd name="connsiteX3" fmla="*/ 2428520 w 3190875"/>
              <a:gd name="connsiteY3" fmla="*/ 811376 h 3429000"/>
              <a:gd name="connsiteX4" fmla="*/ 2452258 w 3190875"/>
              <a:gd name="connsiteY4" fmla="*/ 824729 h 3429000"/>
              <a:gd name="connsiteX5" fmla="*/ 2599137 w 3190875"/>
              <a:gd name="connsiteY5" fmla="*/ 871463 h 3429000"/>
              <a:gd name="connsiteX6" fmla="*/ 2619908 w 3190875"/>
              <a:gd name="connsiteY6" fmla="*/ 909296 h 3429000"/>
              <a:gd name="connsiteX7" fmla="*/ 2615457 w 3190875"/>
              <a:gd name="connsiteY7" fmla="*/ 933034 h 3429000"/>
              <a:gd name="connsiteX8" fmla="*/ 2611006 w 3190875"/>
              <a:gd name="connsiteY8" fmla="*/ 956772 h 3429000"/>
              <a:gd name="connsiteX9" fmla="*/ 2567981 w 3190875"/>
              <a:gd name="connsiteY9" fmla="*/ 1119971 h 3429000"/>
              <a:gd name="connsiteX10" fmla="*/ 2396135 w 3190875"/>
              <a:gd name="connsiteY10" fmla="*/ 1609569 h 3429000"/>
              <a:gd name="connsiteX11" fmla="*/ 2282058 w 3190875"/>
              <a:gd name="connsiteY11" fmla="*/ 1897394 h 3429000"/>
              <a:gd name="connsiteX12" fmla="*/ 2187268 w 3190875"/>
              <a:gd name="connsiteY12" fmla="*/ 2125873 h 3429000"/>
              <a:gd name="connsiteX13" fmla="*/ 2096882 w 3190875"/>
              <a:gd name="connsiteY13" fmla="*/ 2361770 h 3429000"/>
              <a:gd name="connsiteX14" fmla="*/ 2093938 w 3190875"/>
              <a:gd name="connsiteY14" fmla="*/ 2369188 h 3429000"/>
              <a:gd name="connsiteX15" fmla="*/ 2071707 w 3190875"/>
              <a:gd name="connsiteY15" fmla="*/ 2440402 h 3429000"/>
              <a:gd name="connsiteX16" fmla="*/ 1986398 w 3190875"/>
              <a:gd name="connsiteY16" fmla="*/ 2240112 h 3429000"/>
              <a:gd name="connsiteX17" fmla="*/ 1924827 w 3190875"/>
              <a:gd name="connsiteY17" fmla="*/ 2108069 h 3429000"/>
              <a:gd name="connsiteX18" fmla="*/ 1772014 w 3190875"/>
              <a:gd name="connsiteY18" fmla="*/ 1753481 h 3429000"/>
              <a:gd name="connsiteX19" fmla="*/ 1717119 w 3190875"/>
              <a:gd name="connsiteY19" fmla="*/ 1628856 h 3429000"/>
              <a:gd name="connsiteX20" fmla="*/ 1777763 w 3190875"/>
              <a:gd name="connsiteY20" fmla="*/ 1487911 h 3429000"/>
              <a:gd name="connsiteX21" fmla="*/ 1816221 w 3190875"/>
              <a:gd name="connsiteY21" fmla="*/ 1397410 h 3429000"/>
              <a:gd name="connsiteX22" fmla="*/ 1879832 w 3190875"/>
              <a:gd name="connsiteY22" fmla="*/ 1232727 h 3429000"/>
              <a:gd name="connsiteX23" fmla="*/ 1987812 w 3190875"/>
              <a:gd name="connsiteY23" fmla="*/ 992379 h 3429000"/>
              <a:gd name="connsiteX24" fmla="*/ 2054599 w 3190875"/>
              <a:gd name="connsiteY24" fmla="*/ 912263 h 3429000"/>
              <a:gd name="connsiteX25" fmla="*/ 2223756 w 3190875"/>
              <a:gd name="connsiteY25" fmla="*/ 852918 h 3429000"/>
              <a:gd name="connsiteX26" fmla="*/ 2280899 w 3190875"/>
              <a:gd name="connsiteY26" fmla="*/ 835114 h 3429000"/>
              <a:gd name="connsiteX27" fmla="*/ 2293510 w 3190875"/>
              <a:gd name="connsiteY27" fmla="*/ 808409 h 3429000"/>
              <a:gd name="connsiteX28" fmla="*/ 2281640 w 3190875"/>
              <a:gd name="connsiteY28" fmla="*/ 786154 h 3429000"/>
              <a:gd name="connsiteX29" fmla="*/ 2246033 w 3190875"/>
              <a:gd name="connsiteY29" fmla="*/ 778736 h 3429000"/>
              <a:gd name="connsiteX30" fmla="*/ 2142179 w 3190875"/>
              <a:gd name="connsiteY30" fmla="*/ 780220 h 3429000"/>
              <a:gd name="connsiteX31" fmla="*/ 2079867 w 3190875"/>
              <a:gd name="connsiteY31" fmla="*/ 778736 h 3429000"/>
              <a:gd name="connsiteX32" fmla="*/ 1978980 w 3190875"/>
              <a:gd name="connsiteY32" fmla="*/ 778736 h 3429000"/>
              <a:gd name="connsiteX33" fmla="*/ 1772755 w 3190875"/>
              <a:gd name="connsiteY33" fmla="*/ 771318 h 3429000"/>
              <a:gd name="connsiteX34" fmla="*/ 1746050 w 3190875"/>
              <a:gd name="connsiteY34" fmla="*/ 784671 h 3429000"/>
              <a:gd name="connsiteX35" fmla="*/ 1738632 w 3190875"/>
              <a:gd name="connsiteY35" fmla="*/ 809892 h 3429000"/>
              <a:gd name="connsiteX36" fmla="*/ 1740115 w 3190875"/>
              <a:gd name="connsiteY36" fmla="*/ 821762 h 3429000"/>
              <a:gd name="connsiteX37" fmla="*/ 1766821 w 3190875"/>
              <a:gd name="connsiteY37" fmla="*/ 833630 h 3429000"/>
              <a:gd name="connsiteX38" fmla="*/ 1797977 w 3190875"/>
              <a:gd name="connsiteY38" fmla="*/ 838081 h 3429000"/>
              <a:gd name="connsiteX39" fmla="*/ 1884028 w 3190875"/>
              <a:gd name="connsiteY39" fmla="*/ 861819 h 3429000"/>
              <a:gd name="connsiteX40" fmla="*/ 1909249 w 3190875"/>
              <a:gd name="connsiteY40" fmla="*/ 918198 h 3429000"/>
              <a:gd name="connsiteX41" fmla="*/ 1858806 w 3190875"/>
              <a:gd name="connsiteY41" fmla="*/ 1097717 h 3429000"/>
              <a:gd name="connsiteX42" fmla="*/ 1669643 w 3190875"/>
              <a:gd name="connsiteY42" fmla="*/ 1527969 h 3429000"/>
              <a:gd name="connsiteX43" fmla="*/ 1517895 w 3190875"/>
              <a:gd name="connsiteY43" fmla="*/ 1185251 h 3429000"/>
              <a:gd name="connsiteX44" fmla="*/ 1403331 w 3190875"/>
              <a:gd name="connsiteY44" fmla="*/ 887041 h 3429000"/>
              <a:gd name="connsiteX45" fmla="*/ 1417425 w 3190875"/>
              <a:gd name="connsiteY45" fmla="*/ 863303 h 3429000"/>
              <a:gd name="connsiteX46" fmla="*/ 1519054 w 3190875"/>
              <a:gd name="connsiteY46" fmla="*/ 844016 h 3429000"/>
              <a:gd name="connsiteX47" fmla="*/ 1603621 w 3190875"/>
              <a:gd name="connsiteY47" fmla="*/ 829180 h 3429000"/>
              <a:gd name="connsiteX48" fmla="*/ 1609556 w 3190875"/>
              <a:gd name="connsiteY48" fmla="*/ 805442 h 3429000"/>
              <a:gd name="connsiteX49" fmla="*/ 1599171 w 3190875"/>
              <a:gd name="connsiteY49" fmla="*/ 783929 h 3429000"/>
              <a:gd name="connsiteX50" fmla="*/ 1568014 w 3190875"/>
              <a:gd name="connsiteY50" fmla="*/ 774285 h 3429000"/>
              <a:gd name="connsiteX51" fmla="*/ 1544276 w 3190875"/>
              <a:gd name="connsiteY51" fmla="*/ 775769 h 3429000"/>
              <a:gd name="connsiteX52" fmla="*/ 1504218 w 3190875"/>
              <a:gd name="connsiteY52" fmla="*/ 774285 h 3429000"/>
              <a:gd name="connsiteX53" fmla="*/ 1364757 w 3190875"/>
              <a:gd name="connsiteY53" fmla="*/ 781703 h 3429000"/>
              <a:gd name="connsiteX54" fmla="*/ 1287608 w 3190875"/>
              <a:gd name="connsiteY54" fmla="*/ 781703 h 3429000"/>
              <a:gd name="connsiteX55" fmla="*/ 1214910 w 3190875"/>
              <a:gd name="connsiteY55" fmla="*/ 783141 h 3429000"/>
              <a:gd name="connsiteX56" fmla="*/ 1133310 w 3190875"/>
              <a:gd name="connsiteY56" fmla="*/ 783141 h 3429000"/>
              <a:gd name="connsiteX57" fmla="*/ 1085834 w 3190875"/>
              <a:gd name="connsiteY57" fmla="*/ 784601 h 3429000"/>
              <a:gd name="connsiteX58" fmla="*/ 992365 w 3190875"/>
              <a:gd name="connsiteY58" fmla="*/ 781703 h 3429000"/>
              <a:gd name="connsiteX59" fmla="*/ 925602 w 3190875"/>
              <a:gd name="connsiteY59" fmla="*/ 783141 h 3429000"/>
              <a:gd name="connsiteX60" fmla="*/ 912249 w 3190875"/>
              <a:gd name="connsiteY60" fmla="*/ 803425 h 3429000"/>
              <a:gd name="connsiteX61" fmla="*/ 924165 w 3190875"/>
              <a:gd name="connsiteY61" fmla="*/ 833816 h 3429000"/>
              <a:gd name="connsiteX62" fmla="*/ 955460 w 3190875"/>
              <a:gd name="connsiteY62" fmla="*/ 841049 h 3429000"/>
              <a:gd name="connsiteX63" fmla="*/ 1113386 w 3190875"/>
              <a:gd name="connsiteY63" fmla="*/ 867789 h 3429000"/>
              <a:gd name="connsiteX64" fmla="*/ 1198312 w 3190875"/>
              <a:gd name="connsiteY64" fmla="*/ 1020846 h 3429000"/>
              <a:gd name="connsiteX65" fmla="*/ 1276828 w 3190875"/>
              <a:gd name="connsiteY65" fmla="*/ 1193202 h 3429000"/>
              <a:gd name="connsiteX66" fmla="*/ 1531688 w 3190875"/>
              <a:gd name="connsiteY66" fmla="*/ 1772722 h 3429000"/>
              <a:gd name="connsiteX67" fmla="*/ 1542627 w 3190875"/>
              <a:gd name="connsiteY67" fmla="*/ 1800166 h 3429000"/>
              <a:gd name="connsiteX68" fmla="*/ 1542627 w 3190875"/>
              <a:gd name="connsiteY68" fmla="*/ 1804920 h 3429000"/>
              <a:gd name="connsiteX69" fmla="*/ 1526194 w 3190875"/>
              <a:gd name="connsiteY69" fmla="*/ 1849825 h 3429000"/>
              <a:gd name="connsiteX70" fmla="*/ 1417425 w 3190875"/>
              <a:gd name="connsiteY70" fmla="*/ 2088782 h 3429000"/>
              <a:gd name="connsiteX71" fmla="*/ 1221586 w 3190875"/>
              <a:gd name="connsiteY71" fmla="*/ 2467108 h 3429000"/>
              <a:gd name="connsiteX72" fmla="*/ 1203806 w 3190875"/>
              <a:gd name="connsiteY72" fmla="*/ 2428533 h 3429000"/>
              <a:gd name="connsiteX73" fmla="*/ 1097054 w 3190875"/>
              <a:gd name="connsiteY73" fmla="*/ 2177800 h 3429000"/>
              <a:gd name="connsiteX74" fmla="*/ 991786 w 3190875"/>
              <a:gd name="connsiteY74" fmla="*/ 1916681 h 3429000"/>
              <a:gd name="connsiteX75" fmla="*/ 939882 w 3190875"/>
              <a:gd name="connsiteY75" fmla="*/ 1784638 h 3429000"/>
              <a:gd name="connsiteX76" fmla="*/ 717476 w 3190875"/>
              <a:gd name="connsiteY76" fmla="*/ 1226793 h 3429000"/>
              <a:gd name="connsiteX77" fmla="*/ 624077 w 3190875"/>
              <a:gd name="connsiteY77" fmla="*/ 965674 h 3429000"/>
              <a:gd name="connsiteX78" fmla="*/ 601823 w 3190875"/>
              <a:gd name="connsiteY78" fmla="*/ 912263 h 3429000"/>
              <a:gd name="connsiteX79" fmla="*/ 592921 w 3190875"/>
              <a:gd name="connsiteY79" fmla="*/ 884074 h 3429000"/>
              <a:gd name="connsiteX80" fmla="*/ 598856 w 3190875"/>
              <a:gd name="connsiteY80" fmla="*/ 861819 h 3429000"/>
              <a:gd name="connsiteX81" fmla="*/ 626998 w 3190875"/>
              <a:gd name="connsiteY81" fmla="*/ 854401 h 3429000"/>
              <a:gd name="connsiteX82" fmla="*/ 768384 w 3190875"/>
              <a:gd name="connsiteY82" fmla="*/ 848467 h 3429000"/>
              <a:gd name="connsiteX83" fmla="*/ 771304 w 3190875"/>
              <a:gd name="connsiteY83" fmla="*/ 809892 h 3429000"/>
              <a:gd name="connsiteX84" fmla="*/ 769821 w 3190875"/>
              <a:gd name="connsiteY84" fmla="*/ 783187 h 3429000"/>
              <a:gd name="connsiteX85" fmla="*/ 535987 w 3190875"/>
              <a:gd name="connsiteY85" fmla="*/ 777253 h 3429000"/>
              <a:gd name="connsiteX86" fmla="*/ 500472 w 3190875"/>
              <a:gd name="connsiteY86" fmla="*/ 778736 h 3429000"/>
              <a:gd name="connsiteX87" fmla="*/ 420542 w 3190875"/>
              <a:gd name="connsiteY87" fmla="*/ 777253 h 3429000"/>
              <a:gd name="connsiteX88" fmla="*/ 282912 w 3190875"/>
              <a:gd name="connsiteY88" fmla="*/ 775769 h 3429000"/>
              <a:gd name="connsiteX89" fmla="*/ 165983 w 3190875"/>
              <a:gd name="connsiteY89" fmla="*/ 802474 h 3429000"/>
              <a:gd name="connsiteX90" fmla="*/ 167467 w 3190875"/>
              <a:gd name="connsiteY90" fmla="*/ 826212 h 3429000"/>
              <a:gd name="connsiteX91" fmla="*/ 254781 w 3190875"/>
              <a:gd name="connsiteY91" fmla="*/ 849950 h 3429000"/>
              <a:gd name="connsiteX92" fmla="*/ 340634 w 3190875"/>
              <a:gd name="connsiteY92" fmla="*/ 904845 h 3429000"/>
              <a:gd name="connsiteX93" fmla="*/ 423509 w 3190875"/>
              <a:gd name="connsiteY93" fmla="*/ 1114037 h 3429000"/>
              <a:gd name="connsiteX94" fmla="*/ 442750 w 3190875"/>
              <a:gd name="connsiteY94" fmla="*/ 1171898 h 3429000"/>
              <a:gd name="connsiteX95" fmla="*/ 473860 w 3190875"/>
              <a:gd name="connsiteY95" fmla="*/ 1253498 h 3429000"/>
              <a:gd name="connsiteX96" fmla="*/ 648604 w 3190875"/>
              <a:gd name="connsiteY96" fmla="*/ 1695620 h 3429000"/>
              <a:gd name="connsiteX97" fmla="*/ 847039 w 3190875"/>
              <a:gd name="connsiteY97" fmla="*/ 2161480 h 3429000"/>
              <a:gd name="connsiteX98" fmla="*/ 1086924 w 3190875"/>
              <a:gd name="connsiteY98" fmla="*/ 2748997 h 3429000"/>
              <a:gd name="connsiteX99" fmla="*/ 1154777 w 3190875"/>
              <a:gd name="connsiteY99" fmla="*/ 2747514 h 3429000"/>
              <a:gd name="connsiteX100" fmla="*/ 1270106 w 3190875"/>
              <a:gd name="connsiteY100" fmla="*/ 2539805 h 3429000"/>
              <a:gd name="connsiteX101" fmla="*/ 1385458 w 3190875"/>
              <a:gd name="connsiteY101" fmla="*/ 2305392 h 3429000"/>
              <a:gd name="connsiteX102" fmla="*/ 1567342 w 3190875"/>
              <a:gd name="connsiteY102" fmla="*/ 1924099 h 3429000"/>
              <a:gd name="connsiteX103" fmla="*/ 1585076 w 3190875"/>
              <a:gd name="connsiteY103" fmla="*/ 1894426 h 3429000"/>
              <a:gd name="connsiteX104" fmla="*/ 1891191 w 3190875"/>
              <a:gd name="connsiteY104" fmla="*/ 2539805 h 3429000"/>
              <a:gd name="connsiteX105" fmla="*/ 1976291 w 3190875"/>
              <a:gd name="connsiteY105" fmla="*/ 2747514 h 3429000"/>
              <a:gd name="connsiteX106" fmla="*/ 2004851 w 3190875"/>
              <a:gd name="connsiteY106" fmla="*/ 2748997 h 3429000"/>
              <a:gd name="connsiteX107" fmla="*/ 2039136 w 3190875"/>
              <a:gd name="connsiteY107" fmla="*/ 2746030 h 3429000"/>
              <a:gd name="connsiteX108" fmla="*/ 2102794 w 3190875"/>
              <a:gd name="connsiteY108" fmla="*/ 2576896 h 3429000"/>
              <a:gd name="connsiteX109" fmla="*/ 2262701 w 3190875"/>
              <a:gd name="connsiteY109" fmla="*/ 2131807 h 3429000"/>
              <a:gd name="connsiteX110" fmla="*/ 2477387 w 3190875"/>
              <a:gd name="connsiteY110" fmla="*/ 1566544 h 3429000"/>
              <a:gd name="connsiteX111" fmla="*/ 2493661 w 3190875"/>
              <a:gd name="connsiteY111" fmla="*/ 1523519 h 3429000"/>
              <a:gd name="connsiteX112" fmla="*/ 2517352 w 3190875"/>
              <a:gd name="connsiteY112" fmla="*/ 1464173 h 3429000"/>
              <a:gd name="connsiteX113" fmla="*/ 2542528 w 3190875"/>
              <a:gd name="connsiteY113" fmla="*/ 1400377 h 3429000"/>
              <a:gd name="connsiteX114" fmla="*/ 2582493 w 3190875"/>
              <a:gd name="connsiteY114" fmla="*/ 1298007 h 3429000"/>
              <a:gd name="connsiteX115" fmla="*/ 2675776 w 3190875"/>
              <a:gd name="connsiteY115" fmla="*/ 1030953 h 3429000"/>
              <a:gd name="connsiteX116" fmla="*/ 2728561 w 3190875"/>
              <a:gd name="connsiteY116" fmla="*/ 918198 h 3429000"/>
              <a:gd name="connsiteX117" fmla="*/ 2768700 w 3190875"/>
              <a:gd name="connsiteY117" fmla="*/ 879623 h 3429000"/>
              <a:gd name="connsiteX118" fmla="*/ 2901798 w 3190875"/>
              <a:gd name="connsiteY118" fmla="*/ 820278 h 3429000"/>
              <a:gd name="connsiteX119" fmla="*/ 2904765 w 3190875"/>
              <a:gd name="connsiteY119" fmla="*/ 789122 h 3429000"/>
              <a:gd name="connsiteX120" fmla="*/ 2903282 w 3190875"/>
              <a:gd name="connsiteY120" fmla="*/ 774285 h 3429000"/>
              <a:gd name="connsiteX121" fmla="*/ 2858773 w 3190875"/>
              <a:gd name="connsiteY121" fmla="*/ 771318 h 3429000"/>
              <a:gd name="connsiteX122" fmla="*/ 2747500 w 3190875"/>
              <a:gd name="connsiteY122" fmla="*/ 771318 h 3429000"/>
              <a:gd name="connsiteX123" fmla="*/ 2618425 w 3190875"/>
              <a:gd name="connsiteY123" fmla="*/ 772802 h 3429000"/>
              <a:gd name="connsiteX124" fmla="*/ 0 w 3190875"/>
              <a:gd name="connsiteY124" fmla="*/ 0 h 3429000"/>
              <a:gd name="connsiteX125" fmla="*/ 3190875 w 3190875"/>
              <a:gd name="connsiteY125" fmla="*/ 0 h 3429000"/>
              <a:gd name="connsiteX126" fmla="*/ 3190875 w 3190875"/>
              <a:gd name="connsiteY126" fmla="*/ 3429000 h 3429000"/>
              <a:gd name="connsiteX127" fmla="*/ 0 w 3190875"/>
              <a:gd name="connsiteY12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90875" h="3429000">
                <a:moveTo>
                  <a:pt x="2504185" y="769834"/>
                </a:moveTo>
                <a:cubicBezTo>
                  <a:pt x="2493305" y="769834"/>
                  <a:pt x="2467094" y="770823"/>
                  <a:pt x="2425553" y="772802"/>
                </a:cubicBezTo>
                <a:lnTo>
                  <a:pt x="2424069" y="783187"/>
                </a:lnTo>
                <a:cubicBezTo>
                  <a:pt x="2424069" y="790111"/>
                  <a:pt x="2425553" y="799507"/>
                  <a:pt x="2428520" y="811376"/>
                </a:cubicBezTo>
                <a:cubicBezTo>
                  <a:pt x="2436433" y="817311"/>
                  <a:pt x="2444345" y="821762"/>
                  <a:pt x="2452258" y="824729"/>
                </a:cubicBezTo>
                <a:cubicBezTo>
                  <a:pt x="2536330" y="844511"/>
                  <a:pt x="2585290" y="860089"/>
                  <a:pt x="2599137" y="871463"/>
                </a:cubicBezTo>
                <a:cubicBezTo>
                  <a:pt x="2612985" y="882837"/>
                  <a:pt x="2619908" y="895448"/>
                  <a:pt x="2619908" y="909296"/>
                </a:cubicBezTo>
                <a:cubicBezTo>
                  <a:pt x="2619908" y="914241"/>
                  <a:pt x="2618425" y="922154"/>
                  <a:pt x="2615457" y="933034"/>
                </a:cubicBezTo>
                <a:lnTo>
                  <a:pt x="2611006" y="956772"/>
                </a:lnTo>
                <a:cubicBezTo>
                  <a:pt x="2600126" y="1009193"/>
                  <a:pt x="2585785" y="1063593"/>
                  <a:pt x="2567981" y="1119971"/>
                </a:cubicBezTo>
                <a:lnTo>
                  <a:pt x="2396135" y="1609569"/>
                </a:lnTo>
                <a:lnTo>
                  <a:pt x="2282058" y="1897394"/>
                </a:lnTo>
                <a:cubicBezTo>
                  <a:pt x="2250453" y="1977510"/>
                  <a:pt x="2218857" y="2053669"/>
                  <a:pt x="2187268" y="2125873"/>
                </a:cubicBezTo>
                <a:lnTo>
                  <a:pt x="2096882" y="2361770"/>
                </a:lnTo>
                <a:lnTo>
                  <a:pt x="2093938" y="2369188"/>
                </a:lnTo>
                <a:lnTo>
                  <a:pt x="2071707" y="2440402"/>
                </a:lnTo>
                <a:cubicBezTo>
                  <a:pt x="2048958" y="2379079"/>
                  <a:pt x="2020522" y="2312316"/>
                  <a:pt x="1986398" y="2240112"/>
                </a:cubicBezTo>
                <a:cubicBezTo>
                  <a:pt x="1952275" y="2167909"/>
                  <a:pt x="1931751" y="2123894"/>
                  <a:pt x="1924827" y="2108069"/>
                </a:cubicBezTo>
                <a:lnTo>
                  <a:pt x="1772014" y="1753481"/>
                </a:lnTo>
                <a:cubicBezTo>
                  <a:pt x="1746297" y="1696114"/>
                  <a:pt x="1727999" y="1654573"/>
                  <a:pt x="1717119" y="1628856"/>
                </a:cubicBezTo>
                <a:lnTo>
                  <a:pt x="1777763" y="1487911"/>
                </a:lnTo>
                <a:cubicBezTo>
                  <a:pt x="1796509" y="1450326"/>
                  <a:pt x="1809328" y="1420159"/>
                  <a:pt x="1816221" y="1397410"/>
                </a:cubicBezTo>
                <a:cubicBezTo>
                  <a:pt x="1832989" y="1360814"/>
                  <a:pt x="1854193" y="1305919"/>
                  <a:pt x="1879832" y="1232727"/>
                </a:cubicBezTo>
                <a:lnTo>
                  <a:pt x="1987812" y="992379"/>
                </a:lnTo>
                <a:cubicBezTo>
                  <a:pt x="2007594" y="957761"/>
                  <a:pt x="2029856" y="931055"/>
                  <a:pt x="2054599" y="912263"/>
                </a:cubicBezTo>
                <a:cubicBezTo>
                  <a:pt x="2092184" y="885558"/>
                  <a:pt x="2148570" y="865776"/>
                  <a:pt x="2223756" y="852918"/>
                </a:cubicBezTo>
                <a:cubicBezTo>
                  <a:pt x="2253444" y="847972"/>
                  <a:pt x="2272491" y="842038"/>
                  <a:pt x="2280899" y="835114"/>
                </a:cubicBezTo>
                <a:cubicBezTo>
                  <a:pt x="2289306" y="828191"/>
                  <a:pt x="2293510" y="819289"/>
                  <a:pt x="2293510" y="808409"/>
                </a:cubicBezTo>
                <a:cubicBezTo>
                  <a:pt x="2293510" y="801485"/>
                  <a:pt x="2289553" y="794067"/>
                  <a:pt x="2281640" y="786154"/>
                </a:cubicBezTo>
                <a:cubicBezTo>
                  <a:pt x="2265815" y="782198"/>
                  <a:pt x="2253946" y="779725"/>
                  <a:pt x="2246033" y="778736"/>
                </a:cubicBezTo>
                <a:lnTo>
                  <a:pt x="2142179" y="780220"/>
                </a:lnTo>
                <a:lnTo>
                  <a:pt x="2079867" y="778736"/>
                </a:lnTo>
                <a:lnTo>
                  <a:pt x="1978980" y="778736"/>
                </a:lnTo>
                <a:cubicBezTo>
                  <a:pt x="1856333" y="771813"/>
                  <a:pt x="1787592" y="769340"/>
                  <a:pt x="1772755" y="771318"/>
                </a:cubicBezTo>
                <a:cubicBezTo>
                  <a:pt x="1764843" y="772307"/>
                  <a:pt x="1755941" y="776758"/>
                  <a:pt x="1746050" y="784671"/>
                </a:cubicBezTo>
                <a:cubicBezTo>
                  <a:pt x="1741105" y="795551"/>
                  <a:pt x="1738632" y="803958"/>
                  <a:pt x="1738632" y="809892"/>
                </a:cubicBezTo>
                <a:lnTo>
                  <a:pt x="1740115" y="821762"/>
                </a:lnTo>
                <a:lnTo>
                  <a:pt x="1766821" y="833630"/>
                </a:lnTo>
                <a:lnTo>
                  <a:pt x="1797977" y="838081"/>
                </a:lnTo>
                <a:cubicBezTo>
                  <a:pt x="1842486" y="842038"/>
                  <a:pt x="1871170" y="849950"/>
                  <a:pt x="1884028" y="861819"/>
                </a:cubicBezTo>
                <a:cubicBezTo>
                  <a:pt x="1900842" y="878634"/>
                  <a:pt x="1909249" y="897427"/>
                  <a:pt x="1909249" y="918198"/>
                </a:cubicBezTo>
                <a:cubicBezTo>
                  <a:pt x="1909249" y="956772"/>
                  <a:pt x="1892435" y="1016612"/>
                  <a:pt x="1858806" y="1097717"/>
                </a:cubicBezTo>
                <a:cubicBezTo>
                  <a:pt x="1778999" y="1293556"/>
                  <a:pt x="1715945" y="1436974"/>
                  <a:pt x="1669643" y="1527969"/>
                </a:cubicBezTo>
                <a:lnTo>
                  <a:pt x="1517895" y="1185251"/>
                </a:lnTo>
                <a:cubicBezTo>
                  <a:pt x="1441519" y="1005237"/>
                  <a:pt x="1403331" y="905834"/>
                  <a:pt x="1403331" y="887041"/>
                </a:cubicBezTo>
                <a:cubicBezTo>
                  <a:pt x="1403331" y="877150"/>
                  <a:pt x="1408029" y="869238"/>
                  <a:pt x="1417425" y="863303"/>
                </a:cubicBezTo>
                <a:cubicBezTo>
                  <a:pt x="1426822" y="857369"/>
                  <a:pt x="1460698" y="850939"/>
                  <a:pt x="1519054" y="844016"/>
                </a:cubicBezTo>
                <a:cubicBezTo>
                  <a:pt x="1559607" y="840060"/>
                  <a:pt x="1587796" y="835114"/>
                  <a:pt x="1603621" y="829180"/>
                </a:cubicBezTo>
                <a:cubicBezTo>
                  <a:pt x="1607578" y="820278"/>
                  <a:pt x="1609556" y="812365"/>
                  <a:pt x="1609556" y="805442"/>
                </a:cubicBezTo>
                <a:cubicBezTo>
                  <a:pt x="1609556" y="797529"/>
                  <a:pt x="1606094" y="790358"/>
                  <a:pt x="1599171" y="783929"/>
                </a:cubicBezTo>
                <a:cubicBezTo>
                  <a:pt x="1592247" y="777500"/>
                  <a:pt x="1581861" y="774285"/>
                  <a:pt x="1568014" y="774285"/>
                </a:cubicBezTo>
                <a:lnTo>
                  <a:pt x="1544276" y="775769"/>
                </a:lnTo>
                <a:cubicBezTo>
                  <a:pt x="1526472" y="774780"/>
                  <a:pt x="1513120" y="774285"/>
                  <a:pt x="1504218" y="774285"/>
                </a:cubicBezTo>
                <a:lnTo>
                  <a:pt x="1364757" y="781703"/>
                </a:lnTo>
                <a:lnTo>
                  <a:pt x="1287608" y="781703"/>
                </a:lnTo>
                <a:lnTo>
                  <a:pt x="1214910" y="783141"/>
                </a:lnTo>
                <a:lnTo>
                  <a:pt x="1133310" y="783141"/>
                </a:lnTo>
                <a:lnTo>
                  <a:pt x="1085834" y="784601"/>
                </a:lnTo>
                <a:lnTo>
                  <a:pt x="992365" y="781703"/>
                </a:lnTo>
                <a:cubicBezTo>
                  <a:pt x="979507" y="781703"/>
                  <a:pt x="957253" y="782183"/>
                  <a:pt x="925602" y="783141"/>
                </a:cubicBezTo>
                <a:cubicBezTo>
                  <a:pt x="918678" y="787978"/>
                  <a:pt x="914228" y="794739"/>
                  <a:pt x="912249" y="803425"/>
                </a:cubicBezTo>
                <a:cubicBezTo>
                  <a:pt x="912249" y="815000"/>
                  <a:pt x="916221" y="825131"/>
                  <a:pt x="924165" y="833816"/>
                </a:cubicBezTo>
                <a:lnTo>
                  <a:pt x="955460" y="841049"/>
                </a:lnTo>
                <a:cubicBezTo>
                  <a:pt x="1042871" y="845994"/>
                  <a:pt x="1095512" y="854908"/>
                  <a:pt x="1113386" y="867789"/>
                </a:cubicBezTo>
                <a:cubicBezTo>
                  <a:pt x="1131259" y="880670"/>
                  <a:pt x="1159567" y="931689"/>
                  <a:pt x="1198312" y="1020846"/>
                </a:cubicBezTo>
                <a:cubicBezTo>
                  <a:pt x="1217073" y="1063439"/>
                  <a:pt x="1243246" y="1120891"/>
                  <a:pt x="1276828" y="1193202"/>
                </a:cubicBezTo>
                <a:lnTo>
                  <a:pt x="1531688" y="1772722"/>
                </a:lnTo>
                <a:lnTo>
                  <a:pt x="1542627" y="1800166"/>
                </a:lnTo>
                <a:lnTo>
                  <a:pt x="1542627" y="1804920"/>
                </a:lnTo>
                <a:lnTo>
                  <a:pt x="1526194" y="1849825"/>
                </a:lnTo>
                <a:cubicBezTo>
                  <a:pt x="1504125" y="1905275"/>
                  <a:pt x="1467869" y="1984928"/>
                  <a:pt x="1417425" y="2088782"/>
                </a:cubicBezTo>
                <a:cubicBezTo>
                  <a:pt x="1331375" y="2268796"/>
                  <a:pt x="1266095" y="2394904"/>
                  <a:pt x="1221586" y="2467108"/>
                </a:cubicBezTo>
                <a:cubicBezTo>
                  <a:pt x="1212684" y="2449304"/>
                  <a:pt x="1206758" y="2436446"/>
                  <a:pt x="1203806" y="2428533"/>
                </a:cubicBezTo>
                <a:cubicBezTo>
                  <a:pt x="1147459" y="2299952"/>
                  <a:pt x="1111875" y="2216374"/>
                  <a:pt x="1097054" y="2177800"/>
                </a:cubicBezTo>
                <a:cubicBezTo>
                  <a:pt x="1054539" y="2066033"/>
                  <a:pt x="1019449" y="1978993"/>
                  <a:pt x="991786" y="1916681"/>
                </a:cubicBezTo>
                <a:cubicBezTo>
                  <a:pt x="982884" y="1896899"/>
                  <a:pt x="965583" y="1852885"/>
                  <a:pt x="939882" y="1784638"/>
                </a:cubicBezTo>
                <a:lnTo>
                  <a:pt x="717476" y="1226793"/>
                </a:lnTo>
                <a:lnTo>
                  <a:pt x="624077" y="965674"/>
                </a:lnTo>
                <a:cubicBezTo>
                  <a:pt x="617154" y="946881"/>
                  <a:pt x="609735" y="929078"/>
                  <a:pt x="601823" y="912263"/>
                </a:cubicBezTo>
                <a:cubicBezTo>
                  <a:pt x="595888" y="899405"/>
                  <a:pt x="592921" y="890009"/>
                  <a:pt x="592921" y="884074"/>
                </a:cubicBezTo>
                <a:cubicBezTo>
                  <a:pt x="592921" y="879129"/>
                  <a:pt x="594899" y="871710"/>
                  <a:pt x="598856" y="861819"/>
                </a:cubicBezTo>
                <a:cubicBezTo>
                  <a:pt x="610725" y="857863"/>
                  <a:pt x="620105" y="855390"/>
                  <a:pt x="626998" y="854401"/>
                </a:cubicBezTo>
                <a:lnTo>
                  <a:pt x="768384" y="848467"/>
                </a:lnTo>
                <a:cubicBezTo>
                  <a:pt x="770331" y="831652"/>
                  <a:pt x="771304" y="818794"/>
                  <a:pt x="771304" y="809892"/>
                </a:cubicBezTo>
                <a:cubicBezTo>
                  <a:pt x="771304" y="803958"/>
                  <a:pt x="770810" y="795056"/>
                  <a:pt x="769821" y="783187"/>
                </a:cubicBezTo>
                <a:cubicBezTo>
                  <a:pt x="743177" y="779231"/>
                  <a:pt x="665233" y="777253"/>
                  <a:pt x="535987" y="777253"/>
                </a:cubicBezTo>
                <a:lnTo>
                  <a:pt x="500472" y="778736"/>
                </a:lnTo>
                <a:lnTo>
                  <a:pt x="420542" y="777253"/>
                </a:lnTo>
                <a:lnTo>
                  <a:pt x="282912" y="775769"/>
                </a:lnTo>
                <a:cubicBezTo>
                  <a:pt x="218776" y="775769"/>
                  <a:pt x="179800" y="784671"/>
                  <a:pt x="165983" y="802474"/>
                </a:cubicBezTo>
                <a:lnTo>
                  <a:pt x="167467" y="826212"/>
                </a:lnTo>
                <a:cubicBezTo>
                  <a:pt x="186213" y="834125"/>
                  <a:pt x="215318" y="842038"/>
                  <a:pt x="254781" y="849950"/>
                </a:cubicBezTo>
                <a:cubicBezTo>
                  <a:pt x="294244" y="857863"/>
                  <a:pt x="322862" y="876161"/>
                  <a:pt x="340634" y="904845"/>
                </a:cubicBezTo>
                <a:cubicBezTo>
                  <a:pt x="386024" y="1013644"/>
                  <a:pt x="413649" y="1083375"/>
                  <a:pt x="423509" y="1114037"/>
                </a:cubicBezTo>
                <a:cubicBezTo>
                  <a:pt x="429428" y="1133818"/>
                  <a:pt x="435842" y="1153105"/>
                  <a:pt x="442750" y="1171898"/>
                </a:cubicBezTo>
                <a:cubicBezTo>
                  <a:pt x="451636" y="1197614"/>
                  <a:pt x="462006" y="1224814"/>
                  <a:pt x="473860" y="1253498"/>
                </a:cubicBezTo>
                <a:lnTo>
                  <a:pt x="648604" y="1695620"/>
                </a:lnTo>
                <a:lnTo>
                  <a:pt x="847039" y="2161480"/>
                </a:lnTo>
                <a:lnTo>
                  <a:pt x="1086924" y="2748997"/>
                </a:lnTo>
                <a:lnTo>
                  <a:pt x="1154777" y="2747514"/>
                </a:lnTo>
                <a:cubicBezTo>
                  <a:pt x="1184356" y="2708939"/>
                  <a:pt x="1222799" y="2639703"/>
                  <a:pt x="1270106" y="2539805"/>
                </a:cubicBezTo>
                <a:lnTo>
                  <a:pt x="1385458" y="2305392"/>
                </a:lnTo>
                <a:cubicBezTo>
                  <a:pt x="1456425" y="2147138"/>
                  <a:pt x="1517053" y="2020040"/>
                  <a:pt x="1567342" y="1924099"/>
                </a:cubicBezTo>
                <a:lnTo>
                  <a:pt x="1585076" y="1894426"/>
                </a:lnTo>
                <a:cubicBezTo>
                  <a:pt x="1675670" y="2065538"/>
                  <a:pt x="1777708" y="2280665"/>
                  <a:pt x="1891191" y="2539805"/>
                </a:cubicBezTo>
                <a:cubicBezTo>
                  <a:pt x="1934989" y="2641681"/>
                  <a:pt x="1963355" y="2710918"/>
                  <a:pt x="1976291" y="2747514"/>
                </a:cubicBezTo>
                <a:cubicBezTo>
                  <a:pt x="1988670" y="2748503"/>
                  <a:pt x="1998190" y="2748997"/>
                  <a:pt x="2004851" y="2748997"/>
                </a:cubicBezTo>
                <a:cubicBezTo>
                  <a:pt x="2012470" y="2748997"/>
                  <a:pt x="2023898" y="2748008"/>
                  <a:pt x="2039136" y="2746030"/>
                </a:cubicBezTo>
                <a:lnTo>
                  <a:pt x="2102794" y="2576896"/>
                </a:lnTo>
                <a:lnTo>
                  <a:pt x="2262701" y="2131807"/>
                </a:lnTo>
                <a:cubicBezTo>
                  <a:pt x="2340684" y="1934979"/>
                  <a:pt x="2412246" y="1746558"/>
                  <a:pt x="2477387" y="1566544"/>
                </a:cubicBezTo>
                <a:lnTo>
                  <a:pt x="2493661" y="1523519"/>
                </a:lnTo>
                <a:lnTo>
                  <a:pt x="2517352" y="1464173"/>
                </a:lnTo>
                <a:cubicBezTo>
                  <a:pt x="2530180" y="1433512"/>
                  <a:pt x="2538571" y="1412246"/>
                  <a:pt x="2542528" y="1400377"/>
                </a:cubicBezTo>
                <a:cubicBezTo>
                  <a:pt x="2556344" y="1357846"/>
                  <a:pt x="2569666" y="1323723"/>
                  <a:pt x="2582493" y="1298007"/>
                </a:cubicBezTo>
                <a:cubicBezTo>
                  <a:pt x="2641714" y="1125906"/>
                  <a:pt x="2672809" y="1036888"/>
                  <a:pt x="2675776" y="1030953"/>
                </a:cubicBezTo>
                <a:cubicBezTo>
                  <a:pt x="2701554" y="969630"/>
                  <a:pt x="2719149" y="932045"/>
                  <a:pt x="2728561" y="918198"/>
                </a:cubicBezTo>
                <a:cubicBezTo>
                  <a:pt x="2737973" y="904350"/>
                  <a:pt x="2751353" y="891492"/>
                  <a:pt x="2768700" y="879623"/>
                </a:cubicBezTo>
                <a:cubicBezTo>
                  <a:pt x="2786048" y="867754"/>
                  <a:pt x="2830414" y="847972"/>
                  <a:pt x="2901798" y="820278"/>
                </a:cubicBezTo>
                <a:cubicBezTo>
                  <a:pt x="2903776" y="806431"/>
                  <a:pt x="2904765" y="796045"/>
                  <a:pt x="2904765" y="789122"/>
                </a:cubicBezTo>
                <a:lnTo>
                  <a:pt x="2903282" y="774285"/>
                </a:lnTo>
                <a:lnTo>
                  <a:pt x="2858773" y="771318"/>
                </a:lnTo>
                <a:lnTo>
                  <a:pt x="2747500" y="771318"/>
                </a:lnTo>
                <a:lnTo>
                  <a:pt x="2618425" y="772802"/>
                </a:lnTo>
                <a:close/>
                <a:moveTo>
                  <a:pt x="0" y="0"/>
                </a:moveTo>
                <a:lnTo>
                  <a:pt x="3190875" y="0"/>
                </a:lnTo>
                <a:lnTo>
                  <a:pt x="3190875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53DBC522-930A-4148-8FE4-F5C4C12CB1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1" y="3429000"/>
            <a:ext cx="3190875" cy="3429000"/>
          </a:xfrm>
          <a:custGeom>
            <a:avLst/>
            <a:gdLst>
              <a:gd name="connsiteX0" fmla="*/ 1551803 w 3190875"/>
              <a:gd name="connsiteY0" fmla="*/ 803957 h 3429000"/>
              <a:gd name="connsiteX1" fmla="*/ 1864849 w 3190875"/>
              <a:gd name="connsiteY1" fmla="*/ 868495 h 3429000"/>
              <a:gd name="connsiteX2" fmla="*/ 2115582 w 3190875"/>
              <a:gd name="connsiteY2" fmla="*/ 1050981 h 3429000"/>
              <a:gd name="connsiteX3" fmla="*/ 2265429 w 3190875"/>
              <a:gd name="connsiteY3" fmla="*/ 1318776 h 3429000"/>
              <a:gd name="connsiteX4" fmla="*/ 2324774 w 3190875"/>
              <a:gd name="connsiteY4" fmla="*/ 1717873 h 3429000"/>
              <a:gd name="connsiteX5" fmla="*/ 2289167 w 3190875"/>
              <a:gd name="connsiteY5" fmla="*/ 2041305 h 3429000"/>
              <a:gd name="connsiteX6" fmla="*/ 2194956 w 3190875"/>
              <a:gd name="connsiteY6" fmla="*/ 2306133 h 3429000"/>
              <a:gd name="connsiteX7" fmla="*/ 2032499 w 3190875"/>
              <a:gd name="connsiteY7" fmla="*/ 2490103 h 3429000"/>
              <a:gd name="connsiteX8" fmla="*/ 1794376 w 3190875"/>
              <a:gd name="connsiteY8" fmla="*/ 2605826 h 3429000"/>
              <a:gd name="connsiteX9" fmla="*/ 1535483 w 3190875"/>
              <a:gd name="connsiteY9" fmla="*/ 2640691 h 3429000"/>
              <a:gd name="connsiteX10" fmla="*/ 1284749 w 3190875"/>
              <a:gd name="connsiteY10" fmla="*/ 2593957 h 3429000"/>
              <a:gd name="connsiteX11" fmla="*/ 1073332 w 3190875"/>
              <a:gd name="connsiteY11" fmla="*/ 2458947 h 3429000"/>
              <a:gd name="connsiteX12" fmla="*/ 914583 w 3190875"/>
              <a:gd name="connsiteY12" fmla="*/ 2256431 h 3429000"/>
              <a:gd name="connsiteX13" fmla="*/ 812955 w 3190875"/>
              <a:gd name="connsiteY13" fmla="*/ 1986410 h 3429000"/>
              <a:gd name="connsiteX14" fmla="*/ 775864 w 3190875"/>
              <a:gd name="connsiteY14" fmla="*/ 1707488 h 3429000"/>
              <a:gd name="connsiteX15" fmla="*/ 812955 w 3190875"/>
              <a:gd name="connsiteY15" fmla="*/ 1437467 h 3429000"/>
              <a:gd name="connsiteX16" fmla="*/ 921260 w 3190875"/>
              <a:gd name="connsiteY16" fmla="*/ 1157803 h 3429000"/>
              <a:gd name="connsiteX17" fmla="*/ 1075557 w 3190875"/>
              <a:gd name="connsiteY17" fmla="*/ 961963 h 3429000"/>
              <a:gd name="connsiteX18" fmla="*/ 1287716 w 3190875"/>
              <a:gd name="connsiteY18" fmla="*/ 848466 h 3429000"/>
              <a:gd name="connsiteX19" fmla="*/ 1551803 w 3190875"/>
              <a:gd name="connsiteY19" fmla="*/ 803957 h 3429000"/>
              <a:gd name="connsiteX20" fmla="*/ 1591861 w 3190875"/>
              <a:gd name="connsiteY20" fmla="*/ 749062 h 3429000"/>
              <a:gd name="connsiteX21" fmla="*/ 1209084 w 3190875"/>
              <a:gd name="connsiteY21" fmla="*/ 798022 h 3429000"/>
              <a:gd name="connsiteX22" fmla="*/ 872300 w 3190875"/>
              <a:gd name="connsiteY22" fmla="*/ 961963 h 3429000"/>
              <a:gd name="connsiteX23" fmla="*/ 664592 w 3190875"/>
              <a:gd name="connsiteY23" fmla="*/ 1192668 h 3429000"/>
              <a:gd name="connsiteX24" fmla="*/ 542192 w 3190875"/>
              <a:gd name="connsiteY24" fmla="*/ 1448594 h 3429000"/>
              <a:gd name="connsiteX25" fmla="*/ 505843 w 3190875"/>
              <a:gd name="connsiteY25" fmla="*/ 1717873 h 3429000"/>
              <a:gd name="connsiteX26" fmla="*/ 562221 w 3190875"/>
              <a:gd name="connsiteY26" fmla="*/ 2057625 h 3429000"/>
              <a:gd name="connsiteX27" fmla="*/ 727646 w 3190875"/>
              <a:gd name="connsiteY27" fmla="*/ 2342482 h 3429000"/>
              <a:gd name="connsiteX28" fmla="*/ 939805 w 3190875"/>
              <a:gd name="connsiteY28" fmla="*/ 2537579 h 3429000"/>
              <a:gd name="connsiteX29" fmla="*/ 1197215 w 3190875"/>
              <a:gd name="connsiteY29" fmla="*/ 2649593 h 3429000"/>
              <a:gd name="connsiteX30" fmla="*/ 1548835 w 3190875"/>
              <a:gd name="connsiteY30" fmla="*/ 2695586 h 3429000"/>
              <a:gd name="connsiteX31" fmla="*/ 1910841 w 3190875"/>
              <a:gd name="connsiteY31" fmla="*/ 2642917 h 3429000"/>
              <a:gd name="connsiteX32" fmla="*/ 2191247 w 3190875"/>
              <a:gd name="connsiteY32" fmla="*/ 2504197 h 3429000"/>
              <a:gd name="connsiteX33" fmla="*/ 2430112 w 3190875"/>
              <a:gd name="connsiteY33" fmla="*/ 2278685 h 3429000"/>
              <a:gd name="connsiteX34" fmla="*/ 2556962 w 3190875"/>
              <a:gd name="connsiteY34" fmla="*/ 2023501 h 3429000"/>
              <a:gd name="connsiteX35" fmla="*/ 2594795 w 3190875"/>
              <a:gd name="connsiteY35" fmla="*/ 1698586 h 3429000"/>
              <a:gd name="connsiteX36" fmla="*/ 2538417 w 3190875"/>
              <a:gd name="connsiteY36" fmla="*/ 1364769 h 3429000"/>
              <a:gd name="connsiteX37" fmla="*/ 2410825 w 3190875"/>
              <a:gd name="connsiteY37" fmla="*/ 1134806 h 3429000"/>
              <a:gd name="connsiteX38" fmla="*/ 2167509 w 3190875"/>
              <a:gd name="connsiteY38" fmla="*/ 906327 h 3429000"/>
              <a:gd name="connsiteX39" fmla="*/ 1896747 w 3190875"/>
              <a:gd name="connsiteY39" fmla="*/ 790604 h 3429000"/>
              <a:gd name="connsiteX40" fmla="*/ 1591861 w 3190875"/>
              <a:gd name="connsiteY40" fmla="*/ 749062 h 3429000"/>
              <a:gd name="connsiteX41" fmla="*/ 0 w 3190875"/>
              <a:gd name="connsiteY41" fmla="*/ 0 h 3429000"/>
              <a:gd name="connsiteX42" fmla="*/ 3190875 w 3190875"/>
              <a:gd name="connsiteY42" fmla="*/ 0 h 3429000"/>
              <a:gd name="connsiteX43" fmla="*/ 3190875 w 3190875"/>
              <a:gd name="connsiteY43" fmla="*/ 3429000 h 3429000"/>
              <a:gd name="connsiteX44" fmla="*/ 0 w 3190875"/>
              <a:gd name="connsiteY4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90875" h="3429000">
                <a:moveTo>
                  <a:pt x="1551803" y="803957"/>
                </a:moveTo>
                <a:cubicBezTo>
                  <a:pt x="1662580" y="803957"/>
                  <a:pt x="1766929" y="825469"/>
                  <a:pt x="1864849" y="868495"/>
                </a:cubicBezTo>
                <a:cubicBezTo>
                  <a:pt x="1962768" y="911520"/>
                  <a:pt x="2046346" y="972349"/>
                  <a:pt x="2115582" y="1050981"/>
                </a:cubicBezTo>
                <a:cubicBezTo>
                  <a:pt x="2184818" y="1129614"/>
                  <a:pt x="2234767" y="1218879"/>
                  <a:pt x="2265429" y="1318776"/>
                </a:cubicBezTo>
                <a:cubicBezTo>
                  <a:pt x="2304992" y="1450325"/>
                  <a:pt x="2324774" y="1583357"/>
                  <a:pt x="2324774" y="1717873"/>
                </a:cubicBezTo>
                <a:cubicBezTo>
                  <a:pt x="2324774" y="1825684"/>
                  <a:pt x="2312905" y="1933494"/>
                  <a:pt x="2289167" y="2041305"/>
                </a:cubicBezTo>
                <a:cubicBezTo>
                  <a:pt x="2265429" y="2149115"/>
                  <a:pt x="2234025" y="2237391"/>
                  <a:pt x="2194956" y="2306133"/>
                </a:cubicBezTo>
                <a:cubicBezTo>
                  <a:pt x="2155887" y="2374874"/>
                  <a:pt x="2101735" y="2436198"/>
                  <a:pt x="2032499" y="2490103"/>
                </a:cubicBezTo>
                <a:cubicBezTo>
                  <a:pt x="1963263" y="2544008"/>
                  <a:pt x="1883888" y="2582583"/>
                  <a:pt x="1794376" y="2605826"/>
                </a:cubicBezTo>
                <a:cubicBezTo>
                  <a:pt x="1704864" y="2629070"/>
                  <a:pt x="1618566" y="2640691"/>
                  <a:pt x="1535483" y="2640691"/>
                </a:cubicBezTo>
                <a:cubicBezTo>
                  <a:pt x="1446465" y="2640691"/>
                  <a:pt x="1362887" y="2625113"/>
                  <a:pt x="1284749" y="2593957"/>
                </a:cubicBezTo>
                <a:cubicBezTo>
                  <a:pt x="1206611" y="2562801"/>
                  <a:pt x="1136139" y="2517797"/>
                  <a:pt x="1073332" y="2458947"/>
                </a:cubicBezTo>
                <a:cubicBezTo>
                  <a:pt x="1010525" y="2400096"/>
                  <a:pt x="957609" y="2332591"/>
                  <a:pt x="914583" y="2256431"/>
                </a:cubicBezTo>
                <a:cubicBezTo>
                  <a:pt x="871558" y="2180271"/>
                  <a:pt x="837682" y="2090265"/>
                  <a:pt x="812955" y="1986410"/>
                </a:cubicBezTo>
                <a:cubicBezTo>
                  <a:pt x="788228" y="1882556"/>
                  <a:pt x="775864" y="1789582"/>
                  <a:pt x="775864" y="1707488"/>
                </a:cubicBezTo>
                <a:cubicBezTo>
                  <a:pt x="775864" y="1629350"/>
                  <a:pt x="788228" y="1539343"/>
                  <a:pt x="812955" y="1437467"/>
                </a:cubicBezTo>
                <a:cubicBezTo>
                  <a:pt x="837682" y="1335591"/>
                  <a:pt x="873784" y="1242370"/>
                  <a:pt x="921260" y="1157803"/>
                </a:cubicBezTo>
                <a:cubicBezTo>
                  <a:pt x="968736" y="1073236"/>
                  <a:pt x="1020168" y="1007956"/>
                  <a:pt x="1075557" y="961963"/>
                </a:cubicBezTo>
                <a:cubicBezTo>
                  <a:pt x="1130946" y="915971"/>
                  <a:pt x="1201666" y="878138"/>
                  <a:pt x="1287716" y="848466"/>
                </a:cubicBezTo>
                <a:cubicBezTo>
                  <a:pt x="1373767" y="818793"/>
                  <a:pt x="1461796" y="803957"/>
                  <a:pt x="1551803" y="803957"/>
                </a:cubicBezTo>
                <a:close/>
                <a:moveTo>
                  <a:pt x="1591861" y="749062"/>
                </a:moveTo>
                <a:cubicBezTo>
                  <a:pt x="1437563" y="749062"/>
                  <a:pt x="1309971" y="765382"/>
                  <a:pt x="1209084" y="798022"/>
                </a:cubicBezTo>
                <a:cubicBezTo>
                  <a:pt x="1065666" y="845498"/>
                  <a:pt x="953405" y="900145"/>
                  <a:pt x="872300" y="961963"/>
                </a:cubicBezTo>
                <a:cubicBezTo>
                  <a:pt x="791195" y="1023781"/>
                  <a:pt x="721959" y="1100683"/>
                  <a:pt x="664592" y="1192668"/>
                </a:cubicBezTo>
                <a:cubicBezTo>
                  <a:pt x="607225" y="1284653"/>
                  <a:pt x="566425" y="1369962"/>
                  <a:pt x="542192" y="1448594"/>
                </a:cubicBezTo>
                <a:cubicBezTo>
                  <a:pt x="517960" y="1527227"/>
                  <a:pt x="505843" y="1616986"/>
                  <a:pt x="505843" y="1717873"/>
                </a:cubicBezTo>
                <a:cubicBezTo>
                  <a:pt x="505843" y="1840520"/>
                  <a:pt x="524636" y="1953771"/>
                  <a:pt x="562221" y="2057625"/>
                </a:cubicBezTo>
                <a:cubicBezTo>
                  <a:pt x="599806" y="2161479"/>
                  <a:pt x="654948" y="2256431"/>
                  <a:pt x="727646" y="2342482"/>
                </a:cubicBezTo>
                <a:cubicBezTo>
                  <a:pt x="800344" y="2428532"/>
                  <a:pt x="871064" y="2493565"/>
                  <a:pt x="939805" y="2537579"/>
                </a:cubicBezTo>
                <a:cubicBezTo>
                  <a:pt x="1008547" y="2581593"/>
                  <a:pt x="1094350" y="2618932"/>
                  <a:pt x="1197215" y="2649593"/>
                </a:cubicBezTo>
                <a:cubicBezTo>
                  <a:pt x="1300080" y="2680255"/>
                  <a:pt x="1417287" y="2695586"/>
                  <a:pt x="1548835" y="2695586"/>
                </a:cubicBezTo>
                <a:cubicBezTo>
                  <a:pt x="1678406" y="2695586"/>
                  <a:pt x="1799074" y="2678029"/>
                  <a:pt x="1910841" y="2642917"/>
                </a:cubicBezTo>
                <a:cubicBezTo>
                  <a:pt x="2022608" y="2607804"/>
                  <a:pt x="2116077" y="2561564"/>
                  <a:pt x="2191247" y="2504197"/>
                </a:cubicBezTo>
                <a:cubicBezTo>
                  <a:pt x="2304003" y="2419136"/>
                  <a:pt x="2383625" y="2343965"/>
                  <a:pt x="2430112" y="2278685"/>
                </a:cubicBezTo>
                <a:cubicBezTo>
                  <a:pt x="2489457" y="2194613"/>
                  <a:pt x="2531741" y="2109552"/>
                  <a:pt x="2556962" y="2023501"/>
                </a:cubicBezTo>
                <a:cubicBezTo>
                  <a:pt x="2582184" y="1937451"/>
                  <a:pt x="2594795" y="1829146"/>
                  <a:pt x="2594795" y="1698586"/>
                </a:cubicBezTo>
                <a:cubicBezTo>
                  <a:pt x="2594795" y="1583852"/>
                  <a:pt x="2576002" y="1472580"/>
                  <a:pt x="2538417" y="1364769"/>
                </a:cubicBezTo>
                <a:cubicBezTo>
                  <a:pt x="2509733" y="1282675"/>
                  <a:pt x="2467203" y="1206021"/>
                  <a:pt x="2410825" y="1134806"/>
                </a:cubicBezTo>
                <a:cubicBezTo>
                  <a:pt x="2329720" y="1031941"/>
                  <a:pt x="2248614" y="955782"/>
                  <a:pt x="2167509" y="906327"/>
                </a:cubicBezTo>
                <a:cubicBezTo>
                  <a:pt x="2086404" y="856873"/>
                  <a:pt x="1996150" y="818298"/>
                  <a:pt x="1896747" y="790604"/>
                </a:cubicBezTo>
                <a:cubicBezTo>
                  <a:pt x="1797343" y="762910"/>
                  <a:pt x="1695715" y="749062"/>
                  <a:pt x="1591861" y="749062"/>
                </a:cubicBezTo>
                <a:close/>
                <a:moveTo>
                  <a:pt x="0" y="0"/>
                </a:moveTo>
                <a:lnTo>
                  <a:pt x="3190875" y="0"/>
                </a:lnTo>
                <a:lnTo>
                  <a:pt x="3190875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42726F5-9FEC-4A28-856F-B0A994A58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4276" y="3429000"/>
            <a:ext cx="3190875" cy="3429000"/>
          </a:xfrm>
          <a:custGeom>
            <a:avLst/>
            <a:gdLst>
              <a:gd name="connsiteX0" fmla="*/ 794216 w 3190875"/>
              <a:gd name="connsiteY0" fmla="*/ 695650 h 3429000"/>
              <a:gd name="connsiteX1" fmla="*/ 770478 w 3190875"/>
              <a:gd name="connsiteY1" fmla="*/ 708261 h 3429000"/>
              <a:gd name="connsiteX2" fmla="*/ 754158 w 3190875"/>
              <a:gd name="connsiteY2" fmla="*/ 765380 h 3429000"/>
              <a:gd name="connsiteX3" fmla="*/ 693329 w 3190875"/>
              <a:gd name="connsiteY3" fmla="*/ 989409 h 3429000"/>
              <a:gd name="connsiteX4" fmla="*/ 657722 w 3190875"/>
              <a:gd name="connsiteY4" fmla="*/ 1143706 h 3429000"/>
              <a:gd name="connsiteX5" fmla="*/ 633984 w 3190875"/>
              <a:gd name="connsiteY5" fmla="*/ 1250528 h 3429000"/>
              <a:gd name="connsiteX6" fmla="*/ 639919 w 3190875"/>
              <a:gd name="connsiteY6" fmla="*/ 1266848 h 3429000"/>
              <a:gd name="connsiteX7" fmla="*/ 653271 w 3190875"/>
              <a:gd name="connsiteY7" fmla="*/ 1269815 h 3429000"/>
              <a:gd name="connsiteX8" fmla="*/ 736355 w 3190875"/>
              <a:gd name="connsiteY8" fmla="*/ 1196422 h 3429000"/>
              <a:gd name="connsiteX9" fmla="*/ 952965 w 3190875"/>
              <a:gd name="connsiteY9" fmla="*/ 960408 h 3429000"/>
              <a:gd name="connsiteX10" fmla="*/ 1212600 w 3190875"/>
              <a:gd name="connsiteY10" fmla="*/ 934514 h 3429000"/>
              <a:gd name="connsiteX11" fmla="*/ 1451465 w 3190875"/>
              <a:gd name="connsiteY11" fmla="*/ 934514 h 3429000"/>
              <a:gd name="connsiteX12" fmla="*/ 1452948 w 3190875"/>
              <a:gd name="connsiteY12" fmla="*/ 1330644 h 3429000"/>
              <a:gd name="connsiteX13" fmla="*/ 1458883 w 3190875"/>
              <a:gd name="connsiteY13" fmla="*/ 1449334 h 3429000"/>
              <a:gd name="connsiteX14" fmla="*/ 1464817 w 3190875"/>
              <a:gd name="connsiteY14" fmla="*/ 1999761 h 3429000"/>
              <a:gd name="connsiteX15" fmla="*/ 1464817 w 3190875"/>
              <a:gd name="connsiteY15" fmla="*/ 2251978 h 3429000"/>
              <a:gd name="connsiteX16" fmla="*/ 1451465 w 3190875"/>
              <a:gd name="connsiteY16" fmla="*/ 2508646 h 3429000"/>
              <a:gd name="connsiteX17" fmla="*/ 1430694 w 3190875"/>
              <a:gd name="connsiteY17" fmla="*/ 2553155 h 3429000"/>
              <a:gd name="connsiteX18" fmla="*/ 1319422 w 3190875"/>
              <a:gd name="connsiteY18" fmla="*/ 2599889 h 3429000"/>
              <a:gd name="connsiteX19" fmla="*/ 1172542 w 3190875"/>
              <a:gd name="connsiteY19" fmla="*/ 2631788 h 3429000"/>
              <a:gd name="connsiteX20" fmla="*/ 1117648 w 3190875"/>
              <a:gd name="connsiteY20" fmla="*/ 2647366 h 3429000"/>
              <a:gd name="connsiteX21" fmla="*/ 1104295 w 3190875"/>
              <a:gd name="connsiteY21" fmla="*/ 2691133 h 3429000"/>
              <a:gd name="connsiteX22" fmla="*/ 1125066 w 3190875"/>
              <a:gd name="connsiteY22" fmla="*/ 2700035 h 3429000"/>
              <a:gd name="connsiteX23" fmla="*/ 1206666 w 3190875"/>
              <a:gd name="connsiteY23" fmla="*/ 2703002 h 3429000"/>
              <a:gd name="connsiteX24" fmla="*/ 1365414 w 3190875"/>
              <a:gd name="connsiteY24" fmla="*/ 2694100 h 3429000"/>
              <a:gd name="connsiteX25" fmla="*/ 1582024 w 3190875"/>
              <a:gd name="connsiteY25" fmla="*/ 2683715 h 3429000"/>
              <a:gd name="connsiteX26" fmla="*/ 1843143 w 3190875"/>
              <a:gd name="connsiteY26" fmla="*/ 2690298 h 3429000"/>
              <a:gd name="connsiteX27" fmla="*/ 2053819 w 3190875"/>
              <a:gd name="connsiteY27" fmla="*/ 2695584 h 3429000"/>
              <a:gd name="connsiteX28" fmla="*/ 2053819 w 3190875"/>
              <a:gd name="connsiteY28" fmla="*/ 2651075 h 3429000"/>
              <a:gd name="connsiteX29" fmla="*/ 2007826 w 3190875"/>
              <a:gd name="connsiteY29" fmla="*/ 2639206 h 3429000"/>
              <a:gd name="connsiteX30" fmla="*/ 1825340 w 3190875"/>
              <a:gd name="connsiteY30" fmla="*/ 2597618 h 3429000"/>
              <a:gd name="connsiteX31" fmla="*/ 1728904 w 3190875"/>
              <a:gd name="connsiteY31" fmla="*/ 2554569 h 3429000"/>
              <a:gd name="connsiteX32" fmla="*/ 1711100 w 3190875"/>
              <a:gd name="connsiteY32" fmla="*/ 2480318 h 3429000"/>
              <a:gd name="connsiteX33" fmla="*/ 1712584 w 3190875"/>
              <a:gd name="connsiteY33" fmla="*/ 2370437 h 3429000"/>
              <a:gd name="connsiteX34" fmla="*/ 1711100 w 3190875"/>
              <a:gd name="connsiteY34" fmla="*/ 2172929 h 3429000"/>
              <a:gd name="connsiteX35" fmla="*/ 1717035 w 3190875"/>
              <a:gd name="connsiteY35" fmla="*/ 1965058 h 3429000"/>
              <a:gd name="connsiteX36" fmla="*/ 1705166 w 3190875"/>
              <a:gd name="connsiteY36" fmla="*/ 1042912 h 3429000"/>
              <a:gd name="connsiteX37" fmla="*/ 1708133 w 3190875"/>
              <a:gd name="connsiteY37" fmla="*/ 934514 h 3429000"/>
              <a:gd name="connsiteX38" fmla="*/ 1958867 w 3190875"/>
              <a:gd name="connsiteY38" fmla="*/ 934514 h 3429000"/>
              <a:gd name="connsiteX39" fmla="*/ 2225178 w 3190875"/>
              <a:gd name="connsiteY39" fmla="*/ 950695 h 3429000"/>
              <a:gd name="connsiteX40" fmla="*/ 2310487 w 3190875"/>
              <a:gd name="connsiteY40" fmla="*/ 1003642 h 3429000"/>
              <a:gd name="connsiteX41" fmla="*/ 2384669 w 3190875"/>
              <a:gd name="connsiteY41" fmla="*/ 1193362 h 3429000"/>
              <a:gd name="connsiteX42" fmla="*/ 2406923 w 3190875"/>
              <a:gd name="connsiteY42" fmla="*/ 1261748 h 3429000"/>
              <a:gd name="connsiteX43" fmla="*/ 2427694 w 3190875"/>
              <a:gd name="connsiteY43" fmla="*/ 1272782 h 3429000"/>
              <a:gd name="connsiteX44" fmla="*/ 2455883 w 3190875"/>
              <a:gd name="connsiteY44" fmla="*/ 1262466 h 3429000"/>
              <a:gd name="connsiteX45" fmla="*/ 2461817 w 3190875"/>
              <a:gd name="connsiteY45" fmla="*/ 1233026 h 3429000"/>
              <a:gd name="connsiteX46" fmla="*/ 2469235 w 3190875"/>
              <a:gd name="connsiteY46" fmla="*/ 938571 h 3429000"/>
              <a:gd name="connsiteX47" fmla="*/ 2467752 w 3190875"/>
              <a:gd name="connsiteY47" fmla="*/ 813436 h 3429000"/>
              <a:gd name="connsiteX48" fmla="*/ 2469235 w 3190875"/>
              <a:gd name="connsiteY48" fmla="*/ 754531 h 3429000"/>
              <a:gd name="connsiteX49" fmla="*/ 2461817 w 3190875"/>
              <a:gd name="connsiteY49" fmla="*/ 701538 h 3429000"/>
              <a:gd name="connsiteX50" fmla="*/ 2432145 w 3190875"/>
              <a:gd name="connsiteY50" fmla="*/ 695650 h 3429000"/>
              <a:gd name="connsiteX51" fmla="*/ 2384669 w 3190875"/>
              <a:gd name="connsiteY51" fmla="*/ 737423 h 3429000"/>
              <a:gd name="connsiteX52" fmla="*/ 2335709 w 3190875"/>
              <a:gd name="connsiteY52" fmla="*/ 835366 h 3429000"/>
              <a:gd name="connsiteX53" fmla="*/ 2300102 w 3190875"/>
              <a:gd name="connsiteY53" fmla="*/ 849947 h 3429000"/>
              <a:gd name="connsiteX54" fmla="*/ 2175477 w 3190875"/>
              <a:gd name="connsiteY54" fmla="*/ 841138 h 3429000"/>
              <a:gd name="connsiteX55" fmla="*/ 2138386 w 3190875"/>
              <a:gd name="connsiteY55" fmla="*/ 838240 h 3429000"/>
              <a:gd name="connsiteX56" fmla="*/ 1908423 w 3190875"/>
              <a:gd name="connsiteY56" fmla="*/ 842575 h 3429000"/>
              <a:gd name="connsiteX57" fmla="*/ 1786766 w 3190875"/>
              <a:gd name="connsiteY57" fmla="*/ 842575 h 3429000"/>
              <a:gd name="connsiteX58" fmla="*/ 1372832 w 3190875"/>
              <a:gd name="connsiteY58" fmla="*/ 844013 h 3429000"/>
              <a:gd name="connsiteX59" fmla="*/ 1022695 w 3190875"/>
              <a:gd name="connsiteY59" fmla="*/ 839562 h 3429000"/>
              <a:gd name="connsiteX60" fmla="*/ 958899 w 3190875"/>
              <a:gd name="connsiteY60" fmla="*/ 833627 h 3429000"/>
              <a:gd name="connsiteX61" fmla="*/ 944063 w 3190875"/>
              <a:gd name="connsiteY61" fmla="*/ 835111 h 3429000"/>
              <a:gd name="connsiteX62" fmla="*/ 896587 w 3190875"/>
              <a:gd name="connsiteY62" fmla="*/ 818049 h 3429000"/>
              <a:gd name="connsiteX63" fmla="*/ 855045 w 3190875"/>
              <a:gd name="connsiteY63" fmla="*/ 759446 h 3429000"/>
              <a:gd name="connsiteX64" fmla="*/ 794216 w 3190875"/>
              <a:gd name="connsiteY64" fmla="*/ 695650 h 3429000"/>
              <a:gd name="connsiteX65" fmla="*/ 0 w 3190875"/>
              <a:gd name="connsiteY65" fmla="*/ 0 h 3429000"/>
              <a:gd name="connsiteX66" fmla="*/ 3190875 w 3190875"/>
              <a:gd name="connsiteY66" fmla="*/ 0 h 3429000"/>
              <a:gd name="connsiteX67" fmla="*/ 3190875 w 3190875"/>
              <a:gd name="connsiteY67" fmla="*/ 3429000 h 3429000"/>
              <a:gd name="connsiteX68" fmla="*/ 0 w 3190875"/>
              <a:gd name="connsiteY6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190875" h="3429000">
                <a:moveTo>
                  <a:pt x="794216" y="695650"/>
                </a:moveTo>
                <a:cubicBezTo>
                  <a:pt x="785315" y="695650"/>
                  <a:pt x="777402" y="699853"/>
                  <a:pt x="770478" y="708261"/>
                </a:cubicBezTo>
                <a:cubicBezTo>
                  <a:pt x="763555" y="716668"/>
                  <a:pt x="758115" y="735708"/>
                  <a:pt x="754158" y="765380"/>
                </a:cubicBezTo>
                <a:lnTo>
                  <a:pt x="693329" y="989409"/>
                </a:lnTo>
                <a:cubicBezTo>
                  <a:pt x="689373" y="1016114"/>
                  <a:pt x="677504" y="1067546"/>
                  <a:pt x="657722" y="1143706"/>
                </a:cubicBezTo>
                <a:cubicBezTo>
                  <a:pt x="641897" y="1203052"/>
                  <a:pt x="633984" y="1238659"/>
                  <a:pt x="633984" y="1250528"/>
                </a:cubicBezTo>
                <a:cubicBezTo>
                  <a:pt x="633984" y="1255473"/>
                  <a:pt x="635962" y="1260913"/>
                  <a:pt x="639919" y="1266848"/>
                </a:cubicBezTo>
                <a:lnTo>
                  <a:pt x="653271" y="1269815"/>
                </a:lnTo>
                <a:cubicBezTo>
                  <a:pt x="677010" y="1269815"/>
                  <a:pt x="704704" y="1245351"/>
                  <a:pt x="736355" y="1196422"/>
                </a:cubicBezTo>
                <a:cubicBezTo>
                  <a:pt x="832296" y="1065955"/>
                  <a:pt x="904500" y="987284"/>
                  <a:pt x="952965" y="960408"/>
                </a:cubicBezTo>
                <a:cubicBezTo>
                  <a:pt x="983627" y="943146"/>
                  <a:pt x="1070172" y="934514"/>
                  <a:pt x="1212600" y="934514"/>
                </a:cubicBezTo>
                <a:cubicBezTo>
                  <a:pt x="1309531" y="934514"/>
                  <a:pt x="1389152" y="934514"/>
                  <a:pt x="1451465" y="934514"/>
                </a:cubicBezTo>
                <a:lnTo>
                  <a:pt x="1452948" y="1330644"/>
                </a:lnTo>
                <a:lnTo>
                  <a:pt x="1458883" y="1449334"/>
                </a:lnTo>
                <a:lnTo>
                  <a:pt x="1464817" y="1999761"/>
                </a:lnTo>
                <a:lnTo>
                  <a:pt x="1464817" y="2251978"/>
                </a:lnTo>
                <a:cubicBezTo>
                  <a:pt x="1464817" y="2379570"/>
                  <a:pt x="1460366" y="2465126"/>
                  <a:pt x="1451465" y="2508646"/>
                </a:cubicBezTo>
                <a:cubicBezTo>
                  <a:pt x="1447508" y="2529417"/>
                  <a:pt x="1440585" y="2544253"/>
                  <a:pt x="1430694" y="2553155"/>
                </a:cubicBezTo>
                <a:cubicBezTo>
                  <a:pt x="1412890" y="2568981"/>
                  <a:pt x="1375799" y="2584559"/>
                  <a:pt x="1319422" y="2599889"/>
                </a:cubicBezTo>
                <a:cubicBezTo>
                  <a:pt x="1263044" y="2615220"/>
                  <a:pt x="1214084" y="2625853"/>
                  <a:pt x="1172542" y="2631788"/>
                </a:cubicBezTo>
                <a:cubicBezTo>
                  <a:pt x="1142869" y="2635744"/>
                  <a:pt x="1124571" y="2640937"/>
                  <a:pt x="1117648" y="2647366"/>
                </a:cubicBezTo>
                <a:cubicBezTo>
                  <a:pt x="1110724" y="2653795"/>
                  <a:pt x="1106273" y="2668384"/>
                  <a:pt x="1104295" y="2691133"/>
                </a:cubicBezTo>
                <a:lnTo>
                  <a:pt x="1125066" y="2700035"/>
                </a:lnTo>
                <a:cubicBezTo>
                  <a:pt x="1134957" y="2702013"/>
                  <a:pt x="1162157" y="2703002"/>
                  <a:pt x="1206666" y="2703002"/>
                </a:cubicBezTo>
                <a:lnTo>
                  <a:pt x="1365414" y="2694100"/>
                </a:lnTo>
                <a:lnTo>
                  <a:pt x="1582024" y="2683715"/>
                </a:lnTo>
                <a:cubicBezTo>
                  <a:pt x="1640381" y="2687238"/>
                  <a:pt x="1727420" y="2689433"/>
                  <a:pt x="1843143" y="2690298"/>
                </a:cubicBezTo>
                <a:lnTo>
                  <a:pt x="2053819" y="2695584"/>
                </a:lnTo>
                <a:lnTo>
                  <a:pt x="2053819" y="2651075"/>
                </a:lnTo>
                <a:cubicBezTo>
                  <a:pt x="2041950" y="2645140"/>
                  <a:pt x="2026619" y="2641184"/>
                  <a:pt x="2007826" y="2639206"/>
                </a:cubicBezTo>
                <a:cubicBezTo>
                  <a:pt x="1977165" y="2634260"/>
                  <a:pt x="1916336" y="2620398"/>
                  <a:pt x="1825340" y="2597618"/>
                </a:cubicBezTo>
                <a:cubicBezTo>
                  <a:pt x="1772918" y="2583771"/>
                  <a:pt x="1740773" y="2569421"/>
                  <a:pt x="1728904" y="2554569"/>
                </a:cubicBezTo>
                <a:cubicBezTo>
                  <a:pt x="1717035" y="2539718"/>
                  <a:pt x="1711100" y="2514967"/>
                  <a:pt x="1711100" y="2480318"/>
                </a:cubicBezTo>
                <a:lnTo>
                  <a:pt x="1712584" y="2370437"/>
                </a:lnTo>
                <a:lnTo>
                  <a:pt x="1711100" y="2172929"/>
                </a:lnTo>
                <a:cubicBezTo>
                  <a:pt x="1715057" y="2070975"/>
                  <a:pt x="1717035" y="2001685"/>
                  <a:pt x="1717035" y="1965058"/>
                </a:cubicBezTo>
                <a:lnTo>
                  <a:pt x="1705166" y="1042912"/>
                </a:lnTo>
                <a:cubicBezTo>
                  <a:pt x="1705166" y="1010241"/>
                  <a:pt x="1706155" y="974109"/>
                  <a:pt x="1708133" y="934514"/>
                </a:cubicBezTo>
                <a:cubicBezTo>
                  <a:pt x="1762533" y="934514"/>
                  <a:pt x="1846111" y="934514"/>
                  <a:pt x="1958867" y="934514"/>
                </a:cubicBezTo>
                <a:cubicBezTo>
                  <a:pt x="2099317" y="934514"/>
                  <a:pt x="2188088" y="939908"/>
                  <a:pt x="2225178" y="950695"/>
                </a:cubicBezTo>
                <a:cubicBezTo>
                  <a:pt x="2262269" y="961482"/>
                  <a:pt x="2290705" y="979131"/>
                  <a:pt x="2310487" y="1003642"/>
                </a:cubicBezTo>
                <a:cubicBezTo>
                  <a:pt x="2340160" y="1041877"/>
                  <a:pt x="2364887" y="1105117"/>
                  <a:pt x="2384669" y="1193362"/>
                </a:cubicBezTo>
                <a:cubicBezTo>
                  <a:pt x="2393570" y="1231596"/>
                  <a:pt x="2400988" y="1254392"/>
                  <a:pt x="2406923" y="1261748"/>
                </a:cubicBezTo>
                <a:cubicBezTo>
                  <a:pt x="2412858" y="1269104"/>
                  <a:pt x="2419781" y="1272782"/>
                  <a:pt x="2427694" y="1272782"/>
                </a:cubicBezTo>
                <a:cubicBezTo>
                  <a:pt x="2435607" y="1272782"/>
                  <a:pt x="2445003" y="1269344"/>
                  <a:pt x="2455883" y="1262466"/>
                </a:cubicBezTo>
                <a:cubicBezTo>
                  <a:pt x="2459839" y="1253642"/>
                  <a:pt x="2461817" y="1243828"/>
                  <a:pt x="2461817" y="1233026"/>
                </a:cubicBezTo>
                <a:cubicBezTo>
                  <a:pt x="2466763" y="1067152"/>
                  <a:pt x="2469235" y="969001"/>
                  <a:pt x="2469235" y="938571"/>
                </a:cubicBezTo>
                <a:lnTo>
                  <a:pt x="2467752" y="813436"/>
                </a:lnTo>
                <a:lnTo>
                  <a:pt x="2469235" y="754531"/>
                </a:lnTo>
                <a:cubicBezTo>
                  <a:pt x="2469235" y="738830"/>
                  <a:pt x="2466763" y="721165"/>
                  <a:pt x="2461817" y="701538"/>
                </a:cubicBezTo>
                <a:cubicBezTo>
                  <a:pt x="2449948" y="697612"/>
                  <a:pt x="2440057" y="695650"/>
                  <a:pt x="2432145" y="695650"/>
                </a:cubicBezTo>
                <a:cubicBezTo>
                  <a:pt x="2413352" y="695650"/>
                  <a:pt x="2397527" y="709574"/>
                  <a:pt x="2384669" y="737423"/>
                </a:cubicBezTo>
                <a:cubicBezTo>
                  <a:pt x="2354996" y="798886"/>
                  <a:pt x="2338676" y="831533"/>
                  <a:pt x="2335709" y="835366"/>
                </a:cubicBezTo>
                <a:cubicBezTo>
                  <a:pt x="2326807" y="845087"/>
                  <a:pt x="2314938" y="849947"/>
                  <a:pt x="2300102" y="849947"/>
                </a:cubicBezTo>
                <a:cubicBezTo>
                  <a:pt x="2284276" y="849947"/>
                  <a:pt x="2242735" y="847011"/>
                  <a:pt x="2175477" y="841138"/>
                </a:cubicBezTo>
                <a:cubicBezTo>
                  <a:pt x="2160640" y="839206"/>
                  <a:pt x="2148277" y="838240"/>
                  <a:pt x="2138386" y="838240"/>
                </a:cubicBezTo>
                <a:lnTo>
                  <a:pt x="1908423" y="842575"/>
                </a:lnTo>
                <a:lnTo>
                  <a:pt x="1786766" y="842575"/>
                </a:lnTo>
                <a:lnTo>
                  <a:pt x="1372832" y="844013"/>
                </a:lnTo>
                <a:lnTo>
                  <a:pt x="1022695" y="839562"/>
                </a:lnTo>
                <a:lnTo>
                  <a:pt x="958899" y="833627"/>
                </a:lnTo>
                <a:lnTo>
                  <a:pt x="944063" y="835111"/>
                </a:lnTo>
                <a:cubicBezTo>
                  <a:pt x="923292" y="832144"/>
                  <a:pt x="907467" y="826456"/>
                  <a:pt x="896587" y="818049"/>
                </a:cubicBezTo>
                <a:cubicBezTo>
                  <a:pt x="885707" y="809642"/>
                  <a:pt x="871860" y="790107"/>
                  <a:pt x="855045" y="759446"/>
                </a:cubicBezTo>
                <a:cubicBezTo>
                  <a:pt x="832296" y="716915"/>
                  <a:pt x="812020" y="695650"/>
                  <a:pt x="794216" y="695650"/>
                </a:cubicBezTo>
                <a:close/>
                <a:moveTo>
                  <a:pt x="0" y="0"/>
                </a:moveTo>
                <a:lnTo>
                  <a:pt x="3190875" y="0"/>
                </a:lnTo>
                <a:lnTo>
                  <a:pt x="3190875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8244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A0DB417-4A83-48F7-846F-E5E990FB7E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49029" cy="6858000"/>
          </a:xfrm>
          <a:custGeom>
            <a:avLst/>
            <a:gdLst>
              <a:gd name="connsiteX0" fmla="*/ 0 w 7649029"/>
              <a:gd name="connsiteY0" fmla="*/ 0 h 6858000"/>
              <a:gd name="connsiteX1" fmla="*/ 7649029 w 7649029"/>
              <a:gd name="connsiteY1" fmla="*/ 0 h 6858000"/>
              <a:gd name="connsiteX2" fmla="*/ 7649029 w 7649029"/>
              <a:gd name="connsiteY2" fmla="*/ 6858000 h 6858000"/>
              <a:gd name="connsiteX3" fmla="*/ 0 w 76490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9029" h="6858000">
                <a:moveTo>
                  <a:pt x="0" y="0"/>
                </a:moveTo>
                <a:lnTo>
                  <a:pt x="7649029" y="0"/>
                </a:lnTo>
                <a:lnTo>
                  <a:pt x="76490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455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BA7E416F-590F-4652-BE29-F448B32BC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8798" y="1438473"/>
            <a:ext cx="3759199" cy="3981054"/>
          </a:xfrm>
          <a:custGeom>
            <a:avLst/>
            <a:gdLst>
              <a:gd name="connsiteX0" fmla="*/ 0 w 3759199"/>
              <a:gd name="connsiteY0" fmla="*/ 0 h 3981054"/>
              <a:gd name="connsiteX1" fmla="*/ 3759199 w 3759199"/>
              <a:gd name="connsiteY1" fmla="*/ 0 h 3981054"/>
              <a:gd name="connsiteX2" fmla="*/ 3759199 w 3759199"/>
              <a:gd name="connsiteY2" fmla="*/ 3981054 h 3981054"/>
              <a:gd name="connsiteX3" fmla="*/ 0 w 3759199"/>
              <a:gd name="connsiteY3" fmla="*/ 3981054 h 398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9199" h="3981054">
                <a:moveTo>
                  <a:pt x="0" y="0"/>
                </a:moveTo>
                <a:lnTo>
                  <a:pt x="3759199" y="0"/>
                </a:lnTo>
                <a:lnTo>
                  <a:pt x="3759199" y="3981054"/>
                </a:lnTo>
                <a:lnTo>
                  <a:pt x="0" y="398105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82951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DF07ABD-4CD6-47D0-83E8-64E43AA6E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8825" y="0"/>
            <a:ext cx="7103175" cy="6858000"/>
          </a:xfrm>
          <a:custGeom>
            <a:avLst/>
            <a:gdLst>
              <a:gd name="connsiteX0" fmla="*/ 0 w 7103175"/>
              <a:gd name="connsiteY0" fmla="*/ 0 h 6858000"/>
              <a:gd name="connsiteX1" fmla="*/ 7103175 w 7103175"/>
              <a:gd name="connsiteY1" fmla="*/ 0 h 6858000"/>
              <a:gd name="connsiteX2" fmla="*/ 7103175 w 7103175"/>
              <a:gd name="connsiteY2" fmla="*/ 6858000 h 6858000"/>
              <a:gd name="connsiteX3" fmla="*/ 0 w 71031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3175" h="6858000">
                <a:moveTo>
                  <a:pt x="0" y="0"/>
                </a:moveTo>
                <a:lnTo>
                  <a:pt x="7103175" y="0"/>
                </a:lnTo>
                <a:lnTo>
                  <a:pt x="710317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841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8C38E9D-632F-4E8A-A135-0F5381B03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550" y="2419350"/>
            <a:ext cx="11068050" cy="3962400"/>
          </a:xfrm>
          <a:custGeom>
            <a:avLst/>
            <a:gdLst>
              <a:gd name="connsiteX0" fmla="*/ 0 w 11068050"/>
              <a:gd name="connsiteY0" fmla="*/ 0 h 3962400"/>
              <a:gd name="connsiteX1" fmla="*/ 11068050 w 11068050"/>
              <a:gd name="connsiteY1" fmla="*/ 0 h 3962400"/>
              <a:gd name="connsiteX2" fmla="*/ 11068050 w 11068050"/>
              <a:gd name="connsiteY2" fmla="*/ 3962400 h 3962400"/>
              <a:gd name="connsiteX3" fmla="*/ 0 w 11068050"/>
              <a:gd name="connsiteY3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8050" h="3962400">
                <a:moveTo>
                  <a:pt x="0" y="0"/>
                </a:moveTo>
                <a:lnTo>
                  <a:pt x="11068050" y="0"/>
                </a:lnTo>
                <a:lnTo>
                  <a:pt x="11068050" y="3962400"/>
                </a:lnTo>
                <a:lnTo>
                  <a:pt x="0" y="3962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62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044D5AEE-DD0B-49A8-96AC-7075883005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4828" y="388014"/>
            <a:ext cx="1673522" cy="2117425"/>
          </a:xfrm>
          <a:custGeom>
            <a:avLst/>
            <a:gdLst>
              <a:gd name="connsiteX0" fmla="*/ 0 w 1387772"/>
              <a:gd name="connsiteY0" fmla="*/ 0 h 2117425"/>
              <a:gd name="connsiteX1" fmla="*/ 1387772 w 1387772"/>
              <a:gd name="connsiteY1" fmla="*/ 0 h 2117425"/>
              <a:gd name="connsiteX2" fmla="*/ 1387772 w 1387772"/>
              <a:gd name="connsiteY2" fmla="*/ 2117425 h 2117425"/>
              <a:gd name="connsiteX3" fmla="*/ 0 w 1387772"/>
              <a:gd name="connsiteY3" fmla="*/ 2117425 h 211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772" h="2117425">
                <a:moveTo>
                  <a:pt x="0" y="0"/>
                </a:moveTo>
                <a:lnTo>
                  <a:pt x="1387772" y="0"/>
                </a:lnTo>
                <a:lnTo>
                  <a:pt x="1387772" y="2117425"/>
                </a:lnTo>
                <a:lnTo>
                  <a:pt x="0" y="21174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3CC4C85-15A0-4173-B969-897F92D03E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88014"/>
            <a:ext cx="5731172" cy="6081971"/>
          </a:xfrm>
          <a:custGeom>
            <a:avLst/>
            <a:gdLst>
              <a:gd name="connsiteX0" fmla="*/ 0 w 5731172"/>
              <a:gd name="connsiteY0" fmla="*/ 0 h 6081971"/>
              <a:gd name="connsiteX1" fmla="*/ 5731172 w 5731172"/>
              <a:gd name="connsiteY1" fmla="*/ 0 h 6081971"/>
              <a:gd name="connsiteX2" fmla="*/ 5731172 w 5731172"/>
              <a:gd name="connsiteY2" fmla="*/ 6081971 h 6081971"/>
              <a:gd name="connsiteX3" fmla="*/ 0 w 5731172"/>
              <a:gd name="connsiteY3" fmla="*/ 6081971 h 608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31172" h="6081971">
                <a:moveTo>
                  <a:pt x="0" y="0"/>
                </a:moveTo>
                <a:lnTo>
                  <a:pt x="5731172" y="0"/>
                </a:lnTo>
                <a:lnTo>
                  <a:pt x="5731172" y="6081971"/>
                </a:lnTo>
                <a:lnTo>
                  <a:pt x="0" y="60819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22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9EDB506-33AF-41F7-8978-B17238FDB3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19950" cy="6858000"/>
          </a:xfrm>
          <a:custGeom>
            <a:avLst/>
            <a:gdLst>
              <a:gd name="connsiteX0" fmla="*/ 0 w 7219950"/>
              <a:gd name="connsiteY0" fmla="*/ 0 h 6858000"/>
              <a:gd name="connsiteX1" fmla="*/ 5703715 w 7219950"/>
              <a:gd name="connsiteY1" fmla="*/ 0 h 6858000"/>
              <a:gd name="connsiteX2" fmla="*/ 7219950 w 7219950"/>
              <a:gd name="connsiteY2" fmla="*/ 3429000 h 6858000"/>
              <a:gd name="connsiteX3" fmla="*/ 5703715 w 7219950"/>
              <a:gd name="connsiteY3" fmla="*/ 6858000 h 6858000"/>
              <a:gd name="connsiteX4" fmla="*/ 0 w 72199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9950" h="6858000">
                <a:moveTo>
                  <a:pt x="0" y="0"/>
                </a:moveTo>
                <a:lnTo>
                  <a:pt x="5703715" y="0"/>
                </a:lnTo>
                <a:lnTo>
                  <a:pt x="7219950" y="3429000"/>
                </a:lnTo>
                <a:lnTo>
                  <a:pt x="57037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750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1EE5F75-0535-43C4-A637-42A7EE0451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81550" y="0"/>
            <a:ext cx="6972300" cy="6858000"/>
          </a:xfrm>
          <a:custGeom>
            <a:avLst/>
            <a:gdLst>
              <a:gd name="connsiteX0" fmla="*/ 0 w 6972300"/>
              <a:gd name="connsiteY0" fmla="*/ 0 h 6858000"/>
              <a:gd name="connsiteX1" fmla="*/ 6972300 w 6972300"/>
              <a:gd name="connsiteY1" fmla="*/ 0 h 6858000"/>
              <a:gd name="connsiteX2" fmla="*/ 6972300 w 6972300"/>
              <a:gd name="connsiteY2" fmla="*/ 6858000 h 6858000"/>
              <a:gd name="connsiteX3" fmla="*/ 0 w 6972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0" h="6858000"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026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BBF4D9A-910D-4F35-AF0D-1E5D08829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150" y="0"/>
            <a:ext cx="6972300" cy="6858000"/>
          </a:xfrm>
          <a:custGeom>
            <a:avLst/>
            <a:gdLst>
              <a:gd name="connsiteX0" fmla="*/ 0 w 6972300"/>
              <a:gd name="connsiteY0" fmla="*/ 0 h 6858000"/>
              <a:gd name="connsiteX1" fmla="*/ 6972300 w 6972300"/>
              <a:gd name="connsiteY1" fmla="*/ 0 h 6858000"/>
              <a:gd name="connsiteX2" fmla="*/ 6972300 w 6972300"/>
              <a:gd name="connsiteY2" fmla="*/ 6858000 h 6858000"/>
              <a:gd name="connsiteX3" fmla="*/ 0 w 6972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2300" h="6858000"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65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86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92" r:id="rId28"/>
    <p:sldLayoutId id="2147483693" r:id="rId29"/>
    <p:sldLayoutId id="2147483694" r:id="rId30"/>
    <p:sldLayoutId id="2147483695" r:id="rId31"/>
    <p:sldLayoutId id="2147483671" r:id="rId32"/>
    <p:sldLayoutId id="2147483672" r:id="rId33"/>
    <p:sldLayoutId id="2147483673" r:id="rId34"/>
    <p:sldLayoutId id="2147483674" r:id="rId35"/>
    <p:sldLayoutId id="2147483675" r:id="rId36"/>
    <p:sldLayoutId id="2147483676" r:id="rId37"/>
    <p:sldLayoutId id="2147483677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84" r:id="rId44"/>
    <p:sldLayoutId id="2147483685" r:id="rId45"/>
    <p:sldLayoutId id="2147483691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b="7813"/>
          <a:stretch>
            <a:fillRect/>
          </a:stretch>
        </p:blipFill>
        <p:spPr/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82" y="3371850"/>
            <a:ext cx="8733617" cy="348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6947" y="3329677"/>
            <a:ext cx="7952215" cy="174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625" y="4842915"/>
            <a:ext cx="5443538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40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0362" y="-1"/>
            <a:ext cx="40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377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01301A-5B53-47A2-AEF4-163102035B5C}"/>
              </a:ext>
            </a:extLst>
          </p:cNvPr>
          <p:cNvSpPr/>
          <p:nvPr/>
        </p:nvSpPr>
        <p:spPr>
          <a:xfrm>
            <a:off x="1" y="0"/>
            <a:ext cx="40004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4CC6986-1C7F-444A-8FCC-96E5A7F869A6}"/>
              </a:ext>
            </a:extLst>
          </p:cNvPr>
          <p:cNvGrpSpPr/>
          <p:nvPr/>
        </p:nvGrpSpPr>
        <p:grpSpPr>
          <a:xfrm>
            <a:off x="4025751" y="1917490"/>
            <a:ext cx="4140497" cy="3023019"/>
            <a:chOff x="4025751" y="1917490"/>
            <a:chExt cx="4140497" cy="3023019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189DF92-985E-4EE5-B696-90C963701C17}"/>
                </a:ext>
              </a:extLst>
            </p:cNvPr>
            <p:cNvSpPr/>
            <p:nvPr/>
          </p:nvSpPr>
          <p:spPr>
            <a:xfrm>
              <a:off x="4025751" y="1917490"/>
              <a:ext cx="4140497" cy="30230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9C2ACD28-4798-4973-85CA-7851D8A499B6}"/>
                </a:ext>
              </a:extLst>
            </p:cNvPr>
            <p:cNvSpPr/>
            <p:nvPr/>
          </p:nvSpPr>
          <p:spPr>
            <a:xfrm>
              <a:off x="4622599" y="2828834"/>
              <a:ext cx="2887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dirty="0">
                  <a:solidFill>
                    <a:schemeClr val="tx2"/>
                  </a:solidFill>
                  <a:latin typeface="Garamond" panose="02020404030301010803" pitchFamily="18" charset="0"/>
                  <a:ea typeface="Lato Black" panose="020F0502020204030203" pitchFamily="34" charset="0"/>
                  <a:cs typeface="Lato Black" panose="020F0502020204030203" pitchFamily="34" charset="0"/>
                </a:rPr>
                <a:t>What The Imagination Seizes As Beauty Mush Be Truth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EFB3D51-F50C-4042-81AF-CD8600DFB869}"/>
              </a:ext>
            </a:extLst>
          </p:cNvPr>
          <p:cNvSpPr/>
          <p:nvPr/>
        </p:nvSpPr>
        <p:spPr>
          <a:xfrm>
            <a:off x="11791951" y="1"/>
            <a:ext cx="40004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" t="63" r="3478" b="7821"/>
          <a:stretch/>
        </p:blipFill>
        <p:spPr>
          <a:xfrm>
            <a:off x="200025" y="1"/>
            <a:ext cx="9459309" cy="6859806"/>
          </a:xfr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8635663" y="-1079929"/>
            <a:ext cx="376129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7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78690" y="2831119"/>
            <a:ext cx="5113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Медицинские</a:t>
            </a:r>
            <a:r>
              <a:rPr lang="ru-RU" sz="2400" dirty="0" smtClean="0"/>
              <a:t>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инструменты (50-80е гг.)</a:t>
            </a:r>
          </a:p>
        </p:txBody>
      </p:sp>
    </p:spTree>
    <p:extLst>
      <p:ext uri="{BB962C8B-B14F-4D97-AF65-F5344CB8AC3E}">
        <p14:creationId xmlns:p14="http://schemas.microsoft.com/office/powerpoint/2010/main" xmlns="" val="1996932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99441F7-BF0C-4682-A13B-1A4FED415E1F}"/>
              </a:ext>
            </a:extLst>
          </p:cNvPr>
          <p:cNvSpPr/>
          <p:nvPr/>
        </p:nvSpPr>
        <p:spPr>
          <a:xfrm>
            <a:off x="781050" y="1238250"/>
            <a:ext cx="6076950" cy="4381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0B8D6D-4244-49A9-B101-D4365FF21EDB}"/>
              </a:ext>
            </a:extLst>
          </p:cNvPr>
          <p:cNvSpPr/>
          <p:nvPr/>
        </p:nvSpPr>
        <p:spPr>
          <a:xfrm>
            <a:off x="9198193" y="0"/>
            <a:ext cx="2993807" cy="464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850055F-FBEB-4303-8FE7-51896C96ECFD}"/>
              </a:ext>
            </a:extLst>
          </p:cNvPr>
          <p:cNvSpPr/>
          <p:nvPr/>
        </p:nvSpPr>
        <p:spPr>
          <a:xfrm>
            <a:off x="6493093" y="6400800"/>
            <a:ext cx="25527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" t="13525" r="-202" b="10460"/>
          <a:stretch/>
        </p:blipFill>
        <p:spPr>
          <a:xfrm>
            <a:off x="3165806" y="464458"/>
            <a:ext cx="4291284" cy="2452163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7" t="18148" r="-86" b="3716"/>
          <a:stretch/>
        </p:blipFill>
        <p:spPr>
          <a:xfrm>
            <a:off x="7647020" y="464459"/>
            <a:ext cx="4254510" cy="2483694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7" t="5493" r="-86" b="4943"/>
          <a:stretch/>
        </p:blipFill>
        <p:spPr>
          <a:xfrm>
            <a:off x="7769443" y="3217117"/>
            <a:ext cx="4086226" cy="2734367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9" t="2765" r="-641" b="4668"/>
          <a:stretch/>
        </p:blipFill>
        <p:spPr>
          <a:xfrm>
            <a:off x="3231931" y="3145220"/>
            <a:ext cx="4225159" cy="2913238"/>
          </a:xfr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220717" y="2975431"/>
            <a:ext cx="40608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0717" y="2744598"/>
            <a:ext cx="2823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Макеты</a:t>
            </a:r>
            <a:r>
              <a:rPr lang="ru-RU" dirty="0"/>
              <a:t>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60-х годов</a:t>
            </a:r>
          </a:p>
        </p:txBody>
      </p:sp>
    </p:spTree>
    <p:extLst>
      <p:ext uri="{BB962C8B-B14F-4D97-AF65-F5344CB8AC3E}">
        <p14:creationId xmlns:p14="http://schemas.microsoft.com/office/powerpoint/2010/main" xmlns="" val="302192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12" b="254"/>
          <a:stretch/>
        </p:blipFill>
        <p:spPr bwMode="auto">
          <a:xfrm>
            <a:off x="4155690" y="70944"/>
            <a:ext cx="6939446" cy="671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14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35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47" t="3784" r="15788" b="661"/>
          <a:stretch/>
        </p:blipFill>
        <p:spPr>
          <a:xfrm rot="16200000">
            <a:off x="4736386" y="-575449"/>
            <a:ext cx="2241016" cy="4556237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31" t="15260" r="4864" b="12820"/>
          <a:stretch/>
        </p:blipFill>
        <p:spPr>
          <a:xfrm>
            <a:off x="8501864" y="646378"/>
            <a:ext cx="3390591" cy="2112587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13" t="18022" r="9343" b="13793"/>
          <a:stretch/>
        </p:blipFill>
        <p:spPr>
          <a:xfrm>
            <a:off x="8529145" y="3034409"/>
            <a:ext cx="3326524" cy="1811953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78" b="26587"/>
          <a:stretch/>
        </p:blipFill>
        <p:spPr>
          <a:xfrm>
            <a:off x="2443655" y="3153103"/>
            <a:ext cx="5712588" cy="1724063"/>
          </a:xfr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0" y="-488733"/>
            <a:ext cx="38362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9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7462" y="5148763"/>
            <a:ext cx="10279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Сувенирный</a:t>
            </a:r>
            <a:r>
              <a:rPr lang="ru-RU" dirty="0"/>
              <a:t>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кирпич. Подарок Крымского института природоохранного и курортного строительства (КИПКС). Ректором Крымского института природоохранного и курортного строительства (КИПКС) в 1993 году был кандидат технических наук, доцент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Трощеновский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Анатолий Павлович. Размеры 7,5х12х25 см. Изготовлен из гипса.</a:t>
            </a:r>
          </a:p>
        </p:txBody>
      </p:sp>
    </p:spTree>
    <p:extLst>
      <p:ext uri="{BB962C8B-B14F-4D97-AF65-F5344CB8AC3E}">
        <p14:creationId xmlns:p14="http://schemas.microsoft.com/office/powerpoint/2010/main" xmlns="" val="419007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5" t="7813" r="11551" b="7813"/>
          <a:stretch/>
        </p:blipFill>
        <p:spPr>
          <a:xfrm>
            <a:off x="0" y="0"/>
            <a:ext cx="4887310" cy="6858000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A605CDE-4251-4AFE-ACE2-04539DB80E8B}"/>
              </a:ext>
            </a:extLst>
          </p:cNvPr>
          <p:cNvSpPr/>
          <p:nvPr/>
        </p:nvSpPr>
        <p:spPr>
          <a:xfrm>
            <a:off x="6321973" y="756745"/>
            <a:ext cx="4931469" cy="5533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4792718" y="-914355"/>
            <a:ext cx="38783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8953" y="3326526"/>
            <a:ext cx="6680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История Крымского федерального университета имени В. И. Вернадского в доку-ментах и фотографиях / Министерство науки и высшего образования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РоссийскойФедерации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Федеральное государственное автономное образовательное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учреждениевысшего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образования «Крымский федеральный университет имени В. И. Вернадского» ;[А. А. Непомнящий, А. С. Кравчук]. – Белгород : КОНСТАНТА, 2018. – 352 с. : ил., фот.</a:t>
            </a:r>
          </a:p>
        </p:txBody>
      </p:sp>
    </p:spTree>
    <p:extLst>
      <p:ext uri="{BB962C8B-B14F-4D97-AF65-F5344CB8AC3E}">
        <p14:creationId xmlns:p14="http://schemas.microsoft.com/office/powerpoint/2010/main" xmlns="" val="3120935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78" r="15478"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173A53D-8240-43E2-AD33-5B67CFD748FE}"/>
              </a:ext>
            </a:extLst>
          </p:cNvPr>
          <p:cNvSpPr/>
          <p:nvPr/>
        </p:nvSpPr>
        <p:spPr>
          <a:xfrm>
            <a:off x="5088825" y="-2"/>
            <a:ext cx="3187774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">
            <a:extLst>
              <a:ext uri="{FF2B5EF4-FFF2-40B4-BE49-F238E27FC236}">
                <a16:creationId xmlns="" xmlns:a16="http://schemas.microsoft.com/office/drawing/2014/main" id="{44E0DA5D-0B92-443F-9C4E-DD5F51043B9C}"/>
              </a:ext>
            </a:extLst>
          </p:cNvPr>
          <p:cNvSpPr/>
          <p:nvPr/>
        </p:nvSpPr>
        <p:spPr>
          <a:xfrm>
            <a:off x="-1" y="1"/>
            <a:ext cx="5088825" cy="6857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2400">
              <a:latin typeface="Montserrat Medium" panose="000006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2C19222-630D-418F-95D5-EE45270A1C4E}"/>
              </a:ext>
            </a:extLst>
          </p:cNvPr>
          <p:cNvSpPr txBox="1"/>
          <p:nvPr/>
        </p:nvSpPr>
        <p:spPr>
          <a:xfrm>
            <a:off x="207679" y="2175101"/>
            <a:ext cx="62719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Спасибо за    внимание!</a:t>
            </a:r>
            <a:endParaRPr lang="en-US" sz="66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94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2" r="5972"/>
          <a:stretch>
            <a:fillRect/>
          </a:stretch>
        </p:blipFill>
        <p:spPr>
          <a:xfrm rot="16200000">
            <a:off x="-510614" y="510616"/>
            <a:ext cx="6886003" cy="586477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64F93F-D8D7-43B3-91F6-4180519BE3A1}"/>
              </a:ext>
            </a:extLst>
          </p:cNvPr>
          <p:cNvSpPr txBox="1"/>
          <p:nvPr/>
        </p:nvSpPr>
        <p:spPr>
          <a:xfrm>
            <a:off x="4729656" y="-789353"/>
            <a:ext cx="37865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9478" y="3037159"/>
            <a:ext cx="5933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Журнал заседания Комиссии по вопросу об учреждении в Крыму высшего учебного заведения. 12 сентября 1916 года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8023" y="40800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мае 1918 г. на физико-математическом и медицинском факультетах, размещенных в Ялте, началось чтение лекций. С осени 1918 г. все пять факультетов университета – историко-филологический, физико-математический, юридический, медицинский и агрономический – сосредоточились в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Cимферополе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9638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F677D49-5F39-4B17-A0A0-CA83DCE77B05}"/>
              </a:ext>
            </a:extLst>
          </p:cNvPr>
          <p:cNvSpPr/>
          <p:nvPr/>
        </p:nvSpPr>
        <p:spPr>
          <a:xfrm>
            <a:off x="1" y="0"/>
            <a:ext cx="205739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8E8E0D8-3523-4563-938B-EA8E3217A4BB}"/>
              </a:ext>
            </a:extLst>
          </p:cNvPr>
          <p:cNvSpPr/>
          <p:nvPr/>
        </p:nvSpPr>
        <p:spPr>
          <a:xfrm>
            <a:off x="6115050" y="2990850"/>
            <a:ext cx="6076950" cy="297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0" t="3504" r="11065" b="4107"/>
          <a:stretch/>
        </p:blipFill>
        <p:spPr>
          <a:xfrm rot="16200000">
            <a:off x="-275618" y="1054318"/>
            <a:ext cx="6017925" cy="4749364"/>
          </a:xfr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64F93F-D8D7-43B3-91F6-4180519BE3A1}"/>
              </a:ext>
            </a:extLst>
          </p:cNvPr>
          <p:cNvSpPr txBox="1"/>
          <p:nvPr/>
        </p:nvSpPr>
        <p:spPr>
          <a:xfrm>
            <a:off x="3074744" y="3287109"/>
            <a:ext cx="378654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345264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октябрю 1905 года комиссия по разработке проекта нового университетского устава, проведя 30 заседаний, завершила свой труд. Текст проекта состоял из 207 статей. Временные правила фактически перестали действовать в Московском университете после событий 1911 года.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36524" y="1838941"/>
            <a:ext cx="4014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Университетские уставы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329539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F71291C-8003-4F04-B6FA-E82522C663C5}"/>
              </a:ext>
            </a:extLst>
          </p:cNvPr>
          <p:cNvSpPr/>
          <p:nvPr/>
        </p:nvSpPr>
        <p:spPr>
          <a:xfrm>
            <a:off x="-2" y="2760468"/>
            <a:ext cx="7995479" cy="110799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8" t="14899" r="-415" b="15875"/>
          <a:stretch/>
        </p:blipFill>
        <p:spPr>
          <a:xfrm>
            <a:off x="135046" y="378371"/>
            <a:ext cx="5688388" cy="2932388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" t="3187" r="2968" b="3644"/>
          <a:stretch/>
        </p:blipFill>
        <p:spPr>
          <a:xfrm>
            <a:off x="7494409" y="3358817"/>
            <a:ext cx="4455853" cy="3309997"/>
          </a:xfr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64F93F-D8D7-43B3-91F6-4180519BE3A1}"/>
              </a:ext>
            </a:extLst>
          </p:cNvPr>
          <p:cNvSpPr txBox="1"/>
          <p:nvPr/>
        </p:nvSpPr>
        <p:spPr>
          <a:xfrm>
            <a:off x="4635061" y="1923393"/>
            <a:ext cx="375219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784" y="4166605"/>
            <a:ext cx="4748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Максимович Георгий Андреевич (1877 - ?)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57829" y="4705212"/>
            <a:ext cx="51816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После Октябрьской революции преподаватель Таврического Университета, профессор Крымского педагогического института (в Симферополе).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5033" y="140269"/>
            <a:ext cx="5221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Тодорский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Константин Иванович (1884 – 1950)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47985" y="705526"/>
            <a:ext cx="64440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октября 1922 года К. И.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Тодорский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стал преподавателем Крымский университет имени М. В. Фрунзе. В первые годы работы в университете Константин Иванович преподавал педагогику и методику истории. Был эвакуирован в Краснодар. Узнав о реэвакуации Крымского государственного педагогического института имени М. В. Фрунзе, он принимает решение вернуться в Крым.</a:t>
            </a:r>
          </a:p>
        </p:txBody>
      </p:sp>
    </p:spTree>
    <p:extLst>
      <p:ext uri="{BB962C8B-B14F-4D97-AF65-F5344CB8AC3E}">
        <p14:creationId xmlns:p14="http://schemas.microsoft.com/office/powerpoint/2010/main" xmlns="" val="362543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6160476" y="-898635"/>
            <a:ext cx="40608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61" r="5638" b="17645"/>
          <a:stretch/>
        </p:blipFill>
        <p:spPr>
          <a:xfrm>
            <a:off x="1180181" y="82445"/>
            <a:ext cx="3997053" cy="3970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" t="12542" r="4891" b="19118"/>
          <a:stretch/>
        </p:blipFill>
        <p:spPr bwMode="auto">
          <a:xfrm>
            <a:off x="0" y="3239814"/>
            <a:ext cx="3604377" cy="3618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6704" y="309791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1997 году Фондом имени В.И. Вернадского была учреждена памятная медаль «За вклад в устойчивое развитие». Медаль вручалась физическим и юридическим</a:t>
            </a:r>
          </a:p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лицам за выдающиеся достижения в осуществлении программы устойчивого социального, экономического и экологического развития. Медали были удостоены выдающиеся российские деятели науки и культуры. В 1931 году Вернадский в своем дневнике записал: «Мне чужд капиталистический строй, но чужд и здешний (социалистический. - Л.Ш.) Царство моих идей впереди...»</a:t>
            </a:r>
          </a:p>
        </p:txBody>
      </p:sp>
    </p:spTree>
    <p:extLst>
      <p:ext uri="{BB962C8B-B14F-4D97-AF65-F5344CB8AC3E}">
        <p14:creationId xmlns:p14="http://schemas.microsoft.com/office/powerpoint/2010/main" xmlns="" val="21165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">
            <a:extLst>
              <a:ext uri="{FF2B5EF4-FFF2-40B4-BE49-F238E27FC236}">
                <a16:creationId xmlns="" xmlns:a16="http://schemas.microsoft.com/office/drawing/2014/main" id="{5A867697-C43D-4FEA-83A9-C3BF512C7767}"/>
              </a:ext>
            </a:extLst>
          </p:cNvPr>
          <p:cNvSpPr/>
          <p:nvPr/>
        </p:nvSpPr>
        <p:spPr>
          <a:xfrm>
            <a:off x="0" y="0"/>
            <a:ext cx="3410857" cy="6858000"/>
          </a:xfrm>
          <a:prstGeom prst="rect">
            <a:avLst/>
          </a:prstGeom>
          <a:solidFill>
            <a:schemeClr val="accent1"/>
          </a:solidFill>
          <a:ln w="38100">
            <a:noFill/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2400">
              <a:latin typeface="Montserrat Medium" panose="00000600000000000000" pitchFamily="50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5" r="2819" b="455"/>
          <a:stretch/>
        </p:blipFill>
        <p:spPr>
          <a:xfrm rot="16200000">
            <a:off x="4154971" y="-1138038"/>
            <a:ext cx="6719264" cy="9134076"/>
          </a:xfr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A64F93F-D8D7-43B3-91F6-4180519BE3A1}"/>
              </a:ext>
            </a:extLst>
          </p:cNvPr>
          <p:cNvSpPr txBox="1"/>
          <p:nvPr/>
        </p:nvSpPr>
        <p:spPr>
          <a:xfrm>
            <a:off x="105604" y="-592717"/>
            <a:ext cx="402671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5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24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2" b="19932"/>
          <a:stretch/>
        </p:blipFill>
        <p:spPr>
          <a:xfrm>
            <a:off x="0" y="-34738"/>
            <a:ext cx="6400800" cy="6892738"/>
          </a:xfrm>
        </p:spPr>
      </p:pic>
      <p:sp>
        <p:nvSpPr>
          <p:cNvPr id="9" name="Прямоугольник 8"/>
          <p:cNvSpPr/>
          <p:nvPr/>
        </p:nvSpPr>
        <p:spPr>
          <a:xfrm>
            <a:off x="6695088" y="1630904"/>
            <a:ext cx="52446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Дипломы</a:t>
            </a:r>
            <a:r>
              <a:rPr lang="ru-RU" dirty="0"/>
              <a:t>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первой степени выдавались студентам, окончившим высшие учебные заведения с отметками «отлично» не менее чем по 75% всех предметов, а по остальным с отметками «удовлетворительно», и сдавшим все государственные экзамены или защитившим дипломные проекты на «отлично». В 1934 г. поступил на физико-математический факультет Крымского педагогического института, который окончил в 1938 г. с дипломом первой степени.</a:t>
            </a:r>
          </a:p>
        </p:txBody>
      </p:sp>
    </p:spTree>
    <p:extLst>
      <p:ext uri="{BB962C8B-B14F-4D97-AF65-F5344CB8AC3E}">
        <p14:creationId xmlns:p14="http://schemas.microsoft.com/office/powerpoint/2010/main" xmlns="" val="1522363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70" y="240098"/>
            <a:ext cx="4796621" cy="61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E6F243-F220-4D48-8163-2D253E2F95D9}"/>
              </a:ext>
            </a:extLst>
          </p:cNvPr>
          <p:cNvSpPr txBox="1"/>
          <p:nvPr/>
        </p:nvSpPr>
        <p:spPr>
          <a:xfrm>
            <a:off x="3842945" y="1083559"/>
            <a:ext cx="406083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spc="600" dirty="0" smtClean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0</a:t>
            </a:r>
            <a:r>
              <a:rPr lang="ru-RU" sz="28700" spc="600" dirty="0">
                <a:latin typeface="Garamond" panose="02020404030301010803" pitchFamily="18" charset="0"/>
                <a:ea typeface="Lato" panose="020F0502020204030203" pitchFamily="34" charset="0"/>
                <a:cs typeface="Lato" panose="020F0502020204030203" pitchFamily="34" charset="0"/>
              </a:rPr>
              <a:t>6</a:t>
            </a:r>
            <a:endParaRPr lang="en-US" sz="28700" spc="600" dirty="0">
              <a:latin typeface="Garamond" panose="02020404030301010803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2155" y="1998484"/>
            <a:ext cx="45299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Временем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поступления указано 1 сентября 1939 г., билет был выдан 28 декабря 1939 г. (год исправлен на 1940 г.) и был действителен до 15 февраля 1940 г. </a:t>
            </a:r>
            <a:endParaRPr lang="ru-RU" dirty="0" smtClean="0">
              <a:solidFill>
                <a:schemeClr val="accent4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дальнейшем студенческий билет не продлевался. В графе «Директор института» поставлена подпись Боровского Владимира Максимовича, профессора, заместителя директора Крымского педагогического института по научной и учебной работе с 1939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12791" y="550488"/>
            <a:ext cx="6679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Студенческий</a:t>
            </a:r>
            <a:r>
              <a:rPr lang="ru-RU" dirty="0"/>
              <a:t>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билет № 692 на имя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Грекова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Валентина Афанасьевича, студента физико-математического факультета Крымского учительского института. </a:t>
            </a:r>
          </a:p>
        </p:txBody>
      </p:sp>
    </p:spTree>
    <p:extLst>
      <p:ext uri="{BB962C8B-B14F-4D97-AF65-F5344CB8AC3E}">
        <p14:creationId xmlns:p14="http://schemas.microsoft.com/office/powerpoint/2010/main" xmlns="" val="198341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" b="-1969"/>
          <a:stretch/>
        </p:blipFill>
        <p:spPr bwMode="auto">
          <a:xfrm>
            <a:off x="1198179" y="110359"/>
            <a:ext cx="9940159" cy="700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3310581"/>
      </p:ext>
    </p:extLst>
  </p:cSld>
  <p:clrMapOvr>
    <a:masterClrMapping/>
  </p:clrMapOvr>
</p:sld>
</file>

<file path=ppt/theme/theme1.xml><?xml version="1.0" encoding="utf-8"?>
<a:theme xmlns:a="http://schemas.openxmlformats.org/drawingml/2006/main" name="SOFTLY - Powerpoint FREE">
  <a:themeElements>
    <a:clrScheme name="[WO] Original 17">
      <a:dk1>
        <a:srgbClr val="323232"/>
      </a:dk1>
      <a:lt1>
        <a:srgbClr val="F7F7F7"/>
      </a:lt1>
      <a:dk2>
        <a:srgbClr val="323232"/>
      </a:dk2>
      <a:lt2>
        <a:srgbClr val="F7F7F7"/>
      </a:lt2>
      <a:accent1>
        <a:srgbClr val="C68372"/>
      </a:accent1>
      <a:accent2>
        <a:srgbClr val="F8B195"/>
      </a:accent2>
      <a:accent3>
        <a:srgbClr val="F47181"/>
      </a:accent3>
      <a:accent4>
        <a:srgbClr val="BF6A7F"/>
      </a:accent4>
      <a:accent5>
        <a:srgbClr val="6B5C7D"/>
      </a:accent5>
      <a:accent6>
        <a:srgbClr val="365D7E"/>
      </a:accent6>
      <a:hlink>
        <a:srgbClr val="989898"/>
      </a:hlink>
      <a:folHlink>
        <a:srgbClr val="FFC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SOFTLY - Powerpoint FREE</Template>
  <TotalTime>148</TotalTime>
  <Words>576</Words>
  <Application>Microsoft Office PowerPoint</Application>
  <PresentationFormat>Произвольный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SOFTLY - Powerpoint FREE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Хуан Буйный</cp:lastModifiedBy>
  <cp:revision>15</cp:revision>
  <dcterms:created xsi:type="dcterms:W3CDTF">2020-07-13T10:45:03Z</dcterms:created>
  <dcterms:modified xsi:type="dcterms:W3CDTF">2020-07-19T11:56:25Z</dcterms:modified>
</cp:coreProperties>
</file>