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68" r:id="rId5"/>
    <p:sldId id="265" r:id="rId6"/>
    <p:sldId id="266" r:id="rId7"/>
    <p:sldId id="269" r:id="rId8"/>
    <p:sldId id="271" r:id="rId9"/>
    <p:sldId id="275" r:id="rId10"/>
    <p:sldId id="267" r:id="rId11"/>
    <p:sldId id="270" r:id="rId12"/>
    <p:sldId id="272" r:id="rId13"/>
    <p:sldId id="274" r:id="rId14"/>
    <p:sldId id="273" r:id="rId15"/>
    <p:sldId id="256" r:id="rId16"/>
    <p:sldId id="257" r:id="rId17"/>
    <p:sldId id="258" r:id="rId18"/>
    <p:sldId id="259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1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4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7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E009-3D61-47C9-BF4E-7E136ACDA4FC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76D1-B7C0-4401-AC61-6C3B25D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72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typewriter.ru/images/cms/data/fdad397627ab62370c0e41b769f494d2_1d1370fff7d922c80abc77d6fd55d2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 b="7029"/>
          <a:stretch/>
        </p:blipFill>
        <p:spPr bwMode="auto">
          <a:xfrm>
            <a:off x="2260477" y="1386515"/>
            <a:ext cx="7820758" cy="489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9415" y="219808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5718" y="1512277"/>
            <a:ext cx="6024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известной книгой, текст которой был напечатан с помощью пишущей машинки, стал роман Марка Твена "Приключения Тома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Сойера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Без пишущей машинки невозможно было представить и кабинет Льва Толстого - одного из первых литераторов, печатавших на подобных приборах. Он предпочитал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Remington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Как создавались шедевры: печатные машинки, принадлежавш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9" y="1512277"/>
            <a:ext cx="5847389" cy="36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6661" y="3868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3169" y="1340215"/>
            <a:ext cx="538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Орудие эмансипации</a:t>
            </a: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Пишущая машинка произвела революцию в делопроизводстве, став еще и мощным орудием эмансипации женщин. Дело в том, что это устройство открыло им двери в конторы, то есть туда, где прежде трудились только мужчины. С появлением пишущих машинок конторских служащих-мужчин стали теснить женщины - и не только машинистки. </a:t>
            </a:r>
          </a:p>
        </p:txBody>
      </p:sp>
      <p:pic>
        <p:nvPicPr>
          <p:cNvPr id="14338" name="Picture 2" descr="Орудие эмансип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" y="1340215"/>
            <a:ext cx="6663378" cy="37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922" y="53060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 сотрудница одной из американских контор (1921).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6661" y="3868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typewriter.ru/files/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" y="1371601"/>
            <a:ext cx="4135071" cy="416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ytypewriter.ru/files/0c3e9e_7e57b70be83747a8906d426b9438b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68" y="1371601"/>
            <a:ext cx="46577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36668" y="4152119"/>
            <a:ext cx="49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 C. Smith &amp; Bros. Typewriter Company, </a:t>
            </a:r>
            <a:r>
              <a:rPr lang="ru-RU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США, </a:t>
            </a:r>
            <a:r>
              <a:rPr lang="ru-RU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Сиракьюс</a:t>
            </a:r>
            <a:r>
              <a:rPr lang="ru-RU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штат Нью-Йорк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529" y="5725942"/>
            <a:ext cx="406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Typewriter Company, </a:t>
            </a:r>
            <a:r>
              <a:rPr lang="ru-RU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США, </a:t>
            </a:r>
            <a:r>
              <a:rPr lang="ru-RU" sz="200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Гротон</a:t>
            </a:r>
            <a:r>
              <a:rPr lang="ru-RU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штат Нью-Йорк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6661" y="3868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antiquariat.ru/images-lib/31-1-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1" y="956653"/>
            <a:ext cx="5198941" cy="36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5161" y="865644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1912 году машинка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появляется на рынке. Её изготовили в компании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Typewriter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Штатах. Эта машинка и по сей день остается на первых позициях в ряду машинописных устройств. За все время производства, "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3" признана самой компактной и легкой, что обуславливает очень долгий период ее продаж, вплоть до 1940 года. Главная особенность «Короны» -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трёхярдная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клавиатура с тремя регистрами, а также откидная каретка. Именно поэтому американцы заботливо называют ее «первым ноутбуком». В свой век, «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3» произвела настоящий фурор в силу своей компактности и удобства использования. Военные корреспонденты во время 1 – ой мировой войны использовали именно «корону». Но не только масштабом продаж и своей компактностью прославилась "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3".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2700" y="149469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5" y="1704852"/>
            <a:ext cx="5177631" cy="34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30" y="1702468"/>
            <a:ext cx="4316778" cy="3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6661" y="3868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7470" y="551928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Портативная пишущая машинка </a:t>
            </a:r>
            <a:r>
              <a:rPr lang="en-US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 STANDARD, </a:t>
            </a:r>
            <a:r>
              <a:rPr lang="ru-RU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производившаяся американской компанией </a:t>
            </a:r>
            <a:r>
              <a:rPr lang="en-US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L.C. Smith &amp; Corona Typewriters Inc. </a:t>
            </a:r>
            <a:r>
              <a:rPr lang="ru-RU" sz="200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1930-х гг.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4196" y="325298"/>
            <a:ext cx="468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музей Тавриды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oskatalog.ru/muzfo-imaginator/rest/images/public/350/17011231/1701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68" y="1214560"/>
            <a:ext cx="333375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5239" y="4809577"/>
            <a:ext cx="3528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печатная «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Ундервудъ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Конец XIX - начало XX вв.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goskatalog.ru/muzfo-imaginator/rest/images/public/350/9234794/9234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08" y="1214560"/>
            <a:ext cx="3093671" cy="3296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92208" y="4809577"/>
            <a:ext cx="3093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печатная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Underwood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:1917 г.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5010" y="51431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Пишущая (печатная) машинка «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Еrika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oskatalog.ru/muzfo-imaginator/rest/images/original/20994966?originalName=3855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10" y="1320160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6990" y="304761"/>
            <a:ext cx="581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узей истории города Симферополя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0344" y="378041"/>
            <a:ext cx="91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военно-исторический музей-заповедник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goskatalog.ru/muzfo-imaginator/rest/images/original/13261298?originalName=68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1" y="1114547"/>
            <a:ext cx="3810000" cy="3667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9262" y="111454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Пишущая машинка «Москва». Принадлежала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Лисуну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Александру Андреевичу, начальнику кафедры марксизма-ленинизма Севастопольского Высшего Военно-морского инженерного училища.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около 1950 г.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9573" y="316496"/>
            <a:ext cx="439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дворец-музей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oskatalog.ru/muzfo-imaginator/rest/images/original/12636880?originalName=3877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" y="1227994"/>
            <a:ext cx="5704252" cy="3985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122799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пишущая «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Ундервуд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с клавиатурой и движущейся кареткой.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XX в.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526" y="360457"/>
            <a:ext cx="8577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Белогорский районный историко-краеведческий музей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goskatalog.ru/muzfo-imaginator/rest/images/public/350/8900173/8900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2" y="1281921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oskatalog.ru/muzfo-imaginator/rest/images/public/350/8641843/8641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57" y="1281920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goskatalog.ru/muzfo-imaginator/rest/images/public/350/8390699/83906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7" y="1281921"/>
            <a:ext cx="33337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9263" y="5863698"/>
            <a:ext cx="3470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b="0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1918 г.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9457" y="4058576"/>
            <a:ext cx="324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412" y="3989587"/>
            <a:ext cx="3333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создания: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0368" y="1458577"/>
            <a:ext cx="5099294" cy="349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машинка от Генри Милля. Генри Милль был английским изобретателем, в 1714 году запатентовавшим «Машину для расшифровки письма», по описанию изрядно напоминавшую печатную машинку. Он умер в 1770 году, так и не сумев воплотить своё изобретение в жизнь.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ages11.popmeh.ru/upload/gallery/9b1/9b137d8e0b85ca6c9c9c2fdf309889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9" y="1458577"/>
            <a:ext cx="5716385" cy="43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1873" y="290146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tildacdn.com/tild3366-3137-4939-b566-623863363064/IMG_20181213_120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0" y="1011115"/>
            <a:ext cx="4609856" cy="48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9415" y="219808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7477" y="10111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1808 г. свою печатную машину создал итальянец Пеллегрино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Турри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его слепой подруги –графини Каролины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Фантони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Фивиззоно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 наших дней дошла ее переписка.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6155" y="1186961"/>
            <a:ext cx="52717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Механизм, который многие считают настоящим предком истинной, эффективной и финансово успешной печатной машинки был создан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Расмусом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Маллинг-Хансеном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Помимо того, что "Печатный шар" был эффективен, он был и эффектен: изящен и даже красив. Медная полусфера,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усыпаная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клавишами, располагалась над цилиндром с закрепленным листом бумаги. Механизм был построен и действительно работал, в отличие от некоторых прежних неудачных агрегатов, хотя он больше похож на престижные часы, чем на офисную технику. </a:t>
            </a:r>
            <a:b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745" y="2725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Необычные печатные маш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" y="1249200"/>
            <a:ext cx="6687968" cy="37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6654" y="1187915"/>
            <a:ext cx="7605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напечатанный чертеж Печатной машинки, изобретенной Кристофером Л.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Шоулсом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Карлосом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Глидденом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Дж.В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Соулом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Их идея, которую они запатентовали в 1867 году, принесла свои плоды через несколько лет в виде первой коммерчески успешной печатной машинки в мире.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dvertprint.net/images/stories/312-201206250925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1" r="23539" b="1190"/>
          <a:stretch/>
        </p:blipFill>
        <p:spPr bwMode="auto">
          <a:xfrm>
            <a:off x="369274" y="1187915"/>
            <a:ext cx="3578471" cy="48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7745" y="2725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8592" y="142850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выглядела печатная машинка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Шоулса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Глиддена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Она стала не только первой коммерчески успешной печатной машинкой, она также была первой машинкой с QWERTY-клавиатурой. Не так много изменится в основной конструкции в течение следующих 100 лет.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advertprint.net/images/stories/46-20120625092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" y="1428506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6661" y="386862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37" y="1077057"/>
            <a:ext cx="7697267" cy="47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1830" y="167054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1139" y="5936892"/>
            <a:ext cx="432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выглядел «Ремингтон» № 1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5146" y="856357"/>
            <a:ext cx="61868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пишущая машинка «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Ундервуд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была изобретена американцем немецкого происхождения Францем Вагнером, который показал её предпринимателю Джону </a:t>
            </a:r>
            <a:r>
              <a:rPr lang="ru-RU" sz="2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Ундервуду</a:t>
            </a:r>
            <a:r>
              <a:rPr lang="ru-RU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Тот поддержал Вагнера и купил его компанию, быстро приобретя широкую популярность, приносившую огромные доходы. «Два миллиона машинок были проданы в начале 1920-х годов, а их продажи «были равны по количеству продажам машинок всех других фирм, их производящих, вместе взятых». В период своего расцвета, будучи крупнейшим в мире производителем пишущих машинок, завод компании выпускал по одной пишущей машинке в минуту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media.izi.travel/f0e435ee-97db-4b4f-afa1-bfe3617f5629/31a3db57-0fae-4dbb-81f7-b564b10ea98e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" y="933887"/>
            <a:ext cx="5761861" cy="37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3242" y="105508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8669" y="1041407"/>
            <a:ext cx="67612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1929 года была выпущена первая пишущая машинка оригинальной конструкции, названная создателями «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Яналиф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31 декабря о казанской новинке сообщила газета «Вечерняя Москва». Это была первая машинка советской конструкции. Ее отправили в Москву, в Институт техники управления. Было получено заключение: «Конструкция хорошая, по своим технико-экономическим и эксплуатационным данным значительно лучше многих иностранных изделий».</a:t>
            </a:r>
          </a:p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 июля 1930 года ВЦИК и СНХ РСФСР решили построить в Казани фабрику пишущих машинок, которая заработала 1 января 1931 года. Она находилась в здании бывшей первой электростанции на площади Свободы (теперь на этом месте здание Госсовета РТ).</a:t>
            </a:r>
          </a:p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год существования фабрики было выпущено 139 машинок, в 1932-й – уже тысячу. 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history-kazan.ru/images/rubrika/kazan/drugie/mashin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1" y="1041407"/>
            <a:ext cx="4581875" cy="35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2512" y="211016"/>
            <a:ext cx="42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экспоната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847</Words>
  <Application>Microsoft Office PowerPoint</Application>
  <PresentationFormat>Широкоэкранный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9</cp:revision>
  <dcterms:created xsi:type="dcterms:W3CDTF">2020-07-14T19:07:25Z</dcterms:created>
  <dcterms:modified xsi:type="dcterms:W3CDTF">2020-07-14T21:33:31Z</dcterms:modified>
</cp:coreProperties>
</file>