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53D6AD-379B-4835-9132-EF54418D14C2}" type="datetimeFigureOut">
              <a:rPr lang="ru-RU" smtClean="0"/>
              <a:t>15.07.2020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D85509-6389-435F-988F-59207F999A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8305800" cy="1143000"/>
          </a:xfrm>
        </p:spPr>
        <p:txBody>
          <a:bodyPr/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Нижняковский</a:t>
            </a:r>
            <a:r>
              <a:rPr lang="ru-RU" b="1" dirty="0" smtClean="0">
                <a:solidFill>
                  <a:schemeClr val="bg1"/>
                </a:solidFill>
              </a:rPr>
              <a:t> К. В.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305800" cy="23042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История одного экспоната.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Немецкая печатная машинка 1938 года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Компания </a:t>
            </a:r>
            <a:r>
              <a:rPr lang="en-US" b="1" dirty="0" smtClean="0">
                <a:solidFill>
                  <a:schemeClr val="bg1"/>
                </a:solidFill>
              </a:rPr>
              <a:t>Adler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Adler Standard 6 hood orn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312368" cy="2484276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4/4c/Typewriter_Adler_No._7_%281%29.jpg/1024px-Typewriter_Adler_No._7_%28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209349" cy="4176464"/>
          </a:xfrm>
          <a:prstGeom prst="rect">
            <a:avLst/>
          </a:prstGeom>
          <a:noFill/>
        </p:spPr>
      </p:pic>
      <p:pic>
        <p:nvPicPr>
          <p:cNvPr id="4102" name="Picture 6" descr="https://upload.wikimedia.org/wikipedia/commons/5/57/Adlersinglelandaulete1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33056"/>
            <a:ext cx="3024336" cy="2555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20200713_120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43271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20200713_120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27584" y="836712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user\Desktop\20200713_12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68085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20200713_120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60299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20200713_121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608511" cy="3456384"/>
          </a:xfrm>
          <a:prstGeom prst="rect">
            <a:avLst/>
          </a:prstGeom>
          <a:noFill/>
        </p:spPr>
      </p:pic>
      <p:pic>
        <p:nvPicPr>
          <p:cNvPr id="19459" name="Picture 3" descr="C:\Users\user\Desktop\20200713_12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Баранов Игорь Авенирович | Открытая Архе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Баранов Игорь Авенирович | Открытая Архе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Баранов Игорь Авенирович | Открытая Археолог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7" name="Picture 7" descr="C:\Users\user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64704"/>
            <a:ext cx="3528391" cy="4965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5"/>
            <a:ext cx="4176464" cy="2847114"/>
          </a:xfrm>
          <a:prstGeom prst="rect">
            <a:avLst/>
          </a:prstGeom>
          <a:noFill/>
        </p:spPr>
      </p:pic>
      <p:pic>
        <p:nvPicPr>
          <p:cNvPr id="21508" name="Picture 4" descr="аргинское городищ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5129857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8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 История одного экспоната. Немецкая печатная машинка 1938 года </vt:lpstr>
      <vt:lpstr>Компания Adler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одного экспоната. Немецкая печатная машинка 1938 года</dc:title>
  <dc:creator>user</dc:creator>
  <cp:lastModifiedBy>user</cp:lastModifiedBy>
  <cp:revision>5</cp:revision>
  <dcterms:created xsi:type="dcterms:W3CDTF">2020-07-14T22:47:45Z</dcterms:created>
  <dcterms:modified xsi:type="dcterms:W3CDTF">2020-07-14T23:30:30Z</dcterms:modified>
</cp:coreProperties>
</file>