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im?sel=167390314&amp;st=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Как привлечь посетителей </a:t>
            </a:r>
            <a:r>
              <a:rPr lang="ru-RU" b="1" dirty="0" smtClean="0"/>
              <a:t>в </a:t>
            </a:r>
            <a:r>
              <a:rPr lang="ru-RU" b="1" dirty="0"/>
              <a:t>музей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28903" y="5478703"/>
            <a:ext cx="3541424" cy="1046788"/>
          </a:xfrm>
        </p:spPr>
        <p:txBody>
          <a:bodyPr/>
          <a:lstStyle/>
          <a:p>
            <a:r>
              <a:rPr lang="ru-RU" dirty="0" smtClean="0"/>
              <a:t>Литвиненко Анастасия</a:t>
            </a:r>
          </a:p>
          <a:p>
            <a:r>
              <a:rPr lang="ru-RU" dirty="0" smtClean="0"/>
              <a:t>Скорикова Евгения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276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085" y="178569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2. Создать </a:t>
            </a:r>
            <a:r>
              <a:rPr lang="ru-RU" dirty="0" err="1" smtClean="0"/>
              <a:t>фотозону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124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739" y="2104350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dirty="0"/>
              <a:t>Проводить агитацию в социальных сетях, в том числе возможно создать </a:t>
            </a:r>
            <a:r>
              <a:rPr lang="ru-RU" dirty="0" err="1"/>
              <a:t>инстаграм</a:t>
            </a:r>
            <a:r>
              <a:rPr lang="ru-RU" dirty="0"/>
              <a:t> музея КФУ</a:t>
            </a:r>
          </a:p>
        </p:txBody>
      </p:sp>
    </p:spTree>
    <p:extLst>
      <p:ext uri="{BB962C8B-B14F-4D97-AF65-F5344CB8AC3E}">
        <p14:creationId xmlns:p14="http://schemas.microsoft.com/office/powerpoint/2010/main" xmlns="" val="3065911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583" y="277091"/>
            <a:ext cx="8955374" cy="2424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Можно </a:t>
            </a:r>
            <a:r>
              <a:rPr lang="ru-RU" dirty="0"/>
              <a:t>провести </a:t>
            </a:r>
            <a:r>
              <a:rPr lang="ru-RU" dirty="0" err="1"/>
              <a:t>флешмоб</a:t>
            </a:r>
            <a:r>
              <a:rPr lang="ru-RU" dirty="0"/>
              <a:t> </a:t>
            </a:r>
            <a:r>
              <a:rPr lang="ru-RU" dirty="0" smtClean="0"/>
              <a:t>по типу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#</a:t>
            </a:r>
            <a:r>
              <a:rPr lang="ru-RU" dirty="0" err="1">
                <a:hlinkClick r:id="rId2"/>
              </a:rPr>
              <a:t>селфивмузее</a:t>
            </a:r>
            <a:r>
              <a:rPr lang="ru-RU" dirty="0"/>
              <a:t> и соответственно самое интересное </a:t>
            </a:r>
            <a:r>
              <a:rPr lang="ru-RU" dirty="0" err="1"/>
              <a:t>селфи</a:t>
            </a:r>
            <a:r>
              <a:rPr lang="ru-RU" dirty="0"/>
              <a:t> как-то поощрять</a:t>
            </a:r>
          </a:p>
        </p:txBody>
      </p:sp>
      <p:pic>
        <p:nvPicPr>
          <p:cNvPr id="1026" name="Picture 2" descr="http://i.mycdn.me/i?r=AzEPZsRbOZEKgBhR0XGMT1RkD4vwy1jhIgWP8m9f-xIsHqaKTM5SRkZCeTgDn6uOy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7890" y="2881746"/>
            <a:ext cx="4976958" cy="37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548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478423"/>
            <a:ext cx="8470466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         Спасибо </a:t>
            </a:r>
            <a:r>
              <a:rPr lang="ru-RU" dirty="0"/>
              <a:t>за </a:t>
            </a: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40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3" y="3020291"/>
            <a:ext cx="8534400" cy="48029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же посещать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музей?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педагогики – это один из немногих способов «воспитания историей». Изучая историю в предметах, прикасаясь в буквальном смысле к материальным и духовным её творениям, ребенок гораздо лучше воспринимает свое прошлое, прошлое своей семьи и страны по сравнению с теоретическим наполнением учебных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75535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721" y="2575405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1.Создание </a:t>
            </a:r>
            <a:r>
              <a:rPr lang="ru-RU" dirty="0"/>
              <a:t>социальной группы музейного сообщества, активное участие в ней, пополнение и реклама позволяет иметь не только стабильное поле для набора посетителей музея, но и площадку для организации и проведения семинаров, лекций, конференций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398090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873" y="512618"/>
            <a:ext cx="8539739" cy="548178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2. «</a:t>
            </a:r>
            <a:r>
              <a:rPr lang="ru-RU" sz="2800" dirty="0" err="1" smtClean="0"/>
              <a:t>YouTube</a:t>
            </a:r>
            <a:r>
              <a:rPr lang="ru-RU" sz="2800" dirty="0"/>
              <a:t>». В нашей стране создание видеоканала в среде музеев не так распространено как, например, в США. Но этот способ позволяет хранить и демонстрировать в открытом доступе практически безграничное количество видеоматериала, собранного музеем. На собственном канале можно размещать видеозаписи с интервью, документальные хроники, видеоклипы, проектные работы учащихся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98148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964" y="831274"/>
            <a:ext cx="8262648" cy="51631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3. «Вебсайт</a:t>
            </a:r>
            <a:r>
              <a:rPr lang="ru-RU" sz="2800" dirty="0"/>
              <a:t>». Наличие собственного музейного сайта, отделенного от сайта школы – это не только знак </a:t>
            </a:r>
            <a:r>
              <a:rPr lang="ru-RU" sz="2800" dirty="0" err="1"/>
              <a:t>статусности</a:t>
            </a:r>
            <a:r>
              <a:rPr lang="ru-RU" sz="2800" dirty="0"/>
              <a:t> музея, но и поле для демонстрации музейных материалов, обсуждения имеющихся проблем, приглашения в музей,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108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2" y="471055"/>
            <a:ext cx="8636720" cy="552334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4. «</a:t>
            </a:r>
            <a:r>
              <a:rPr lang="ru-RU" dirty="0"/>
              <a:t>Ночь в музее» с каждым годом обретает все большую и большую популярность. Использование этой </a:t>
            </a:r>
            <a:r>
              <a:rPr lang="ru-RU" dirty="0" smtClean="0"/>
              <a:t>акции, </a:t>
            </a:r>
            <a:r>
              <a:rPr lang="ru-RU" dirty="0"/>
              <a:t>направленной прежде всего на молодежь, предоставляет дополнительную аудиторию для музея. </a:t>
            </a:r>
          </a:p>
        </p:txBody>
      </p:sp>
    </p:spTree>
    <p:extLst>
      <p:ext uri="{BB962C8B-B14F-4D97-AF65-F5344CB8AC3E}">
        <p14:creationId xmlns:p14="http://schemas.microsoft.com/office/powerpoint/2010/main" xmlns="" val="230951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64" y="1343892"/>
            <a:ext cx="8415048" cy="346363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5. «Битва </a:t>
            </a:r>
            <a:r>
              <a:rPr lang="ru-RU" dirty="0"/>
              <a:t>музеев». </a:t>
            </a:r>
            <a:r>
              <a:rPr lang="ru-RU" dirty="0" smtClean="0"/>
              <a:t>соревнований </a:t>
            </a:r>
            <a:r>
              <a:rPr lang="ru-RU" dirty="0"/>
              <a:t>между музеями в форме </a:t>
            </a:r>
            <a:r>
              <a:rPr lang="ru-RU" dirty="0" smtClean="0"/>
              <a:t>марафона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39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394" y="3048000"/>
            <a:ext cx="8534400" cy="549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«Творческий </a:t>
            </a:r>
            <a:r>
              <a:rPr lang="ru-RU" dirty="0"/>
              <a:t>вечер». Подобные вечера дают возможность встречаться и знакомиться с реальными участниками или </a:t>
            </a:r>
            <a:r>
              <a:rPr lang="ru-RU" dirty="0" smtClean="0"/>
              <a:t>родственниками. обсуждать </a:t>
            </a:r>
            <a:r>
              <a:rPr lang="ru-RU" dirty="0"/>
              <a:t>их проблемы и т.д. Это прекрасный способ объединить в одном месте людей разных поколений, объединенных одной идеей.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52030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939" y="1633296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Нужно </a:t>
            </a:r>
            <a:r>
              <a:rPr lang="ru-RU" dirty="0"/>
              <a:t>проводить непосредственно агитацию в школах</a:t>
            </a:r>
          </a:p>
        </p:txBody>
      </p:sp>
    </p:spTree>
    <p:extLst>
      <p:ext uri="{BB962C8B-B14F-4D97-AF65-F5344CB8AC3E}">
        <p14:creationId xmlns:p14="http://schemas.microsoft.com/office/powerpoint/2010/main" xmlns="" val="8840002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327</Words>
  <Application>Microsoft Office PowerPoint</Application>
  <PresentationFormat>Произвольный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Сектор</vt:lpstr>
      <vt:lpstr>Как привлечь посетителей в музей </vt:lpstr>
      <vt:lpstr>Зачем же посещать музей? С точки зрения педагогики – это один из немногих способов «воспитания историей». Изучая историю в предметах, прикасаясь в буквальном смысле к материальным и духовным её творениям, ребенок гораздо лучше воспринимает свое прошлое, прошлое своей семьи и страны по сравнению с теоретическим наполнением учебных предметов.</vt:lpstr>
      <vt:lpstr>1.Создание социальной группы музейного сообщества, активное участие в ней, пополнение и реклама позволяет иметь не только стабильное поле для набора посетителей музея, но и площадку для организации и проведения семинаров, лекций, конференций и т.д.</vt:lpstr>
      <vt:lpstr>2. «YouTube». В нашей стране создание видеоканала в среде музеев не так распространено как, например, в США. Но этот способ позволяет хранить и демонстрировать в открытом доступе практически безграничное количество видеоматериала, собранного музеем. На собственном канале можно размещать видеозаписи с интервью, документальные хроники, видеоклипы, проектные работы учащихся и т.д.</vt:lpstr>
      <vt:lpstr>3. «Вебсайт». Наличие собственного музейного сайта, отделенного от сайта школы – это не только знак статусности музея, но и поле для демонстрации музейных материалов, обсуждения имеющихся проблем, приглашения в музей, и т.д.</vt:lpstr>
      <vt:lpstr>4. «Ночь в музее» с каждым годом обретает все большую и большую популярность. Использование этой акции, направленной прежде всего на молодежь, предоставляет дополнительную аудиторию для музея. </vt:lpstr>
      <vt:lpstr>5. «Битва музеев». соревнований между музеями в форме марафона</vt:lpstr>
      <vt:lpstr>6. «Творческий вечер». Подобные вечера дают возможность встречаться и знакомиться с реальными участниками или родственниками. обсуждать их проблемы и т.д. Это прекрасный способ объединить в одном месте людей разных поколений, объединенных одной идеей.</vt:lpstr>
      <vt:lpstr>1. Нужно проводить непосредственно агитацию в школах</vt:lpstr>
      <vt:lpstr> 2. Создать фотозону</vt:lpstr>
      <vt:lpstr>3. Проводить агитацию в социальных сетях, в том числе возможно создать инстаграм музея КФУ</vt:lpstr>
      <vt:lpstr>4. Можно провести флешмоб по типу #селфивмузее и соответственно самое интересное селфи как-то поощрять</vt:lpstr>
      <vt:lpstr>         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привлечь посетителей в музей</dc:title>
  <dc:creator>nastya.lit@outlook.com</dc:creator>
  <cp:lastModifiedBy>Хуан Буйный</cp:lastModifiedBy>
  <cp:revision>5</cp:revision>
  <dcterms:created xsi:type="dcterms:W3CDTF">2020-07-11T08:47:49Z</dcterms:created>
  <dcterms:modified xsi:type="dcterms:W3CDTF">2020-07-23T04:52:19Z</dcterms:modified>
</cp:coreProperties>
</file>