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61" autoAdjust="0"/>
  </p:normalViewPr>
  <p:slideViewPr>
    <p:cSldViewPr snapToGrid="0" showGuides="1">
      <p:cViewPr varScale="1">
        <p:scale>
          <a:sx n="75" d="100"/>
          <a:sy n="75" d="100"/>
        </p:scale>
        <p:origin x="4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9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2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76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30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5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0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6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5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5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42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3CDF3-38B1-4667-AAFF-E3D7B910961A}" type="datetimeFigureOut">
              <a:rPr lang="ru-RU" smtClean="0"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DDF4-1551-4DEC-9D71-0CC5F5B08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96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9920" y="162560"/>
            <a:ext cx="3606800" cy="123952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Оцифровка материалов мемориала им. Н.В. Багрова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628" y="213360"/>
            <a:ext cx="1651000" cy="74168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Работники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90" y="721748"/>
            <a:ext cx="4078129" cy="6125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7" y="833120"/>
            <a:ext cx="3929841" cy="5902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993" y="5678993"/>
            <a:ext cx="1179007" cy="11790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27754" y="1225679"/>
            <a:ext cx="2076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Проверка результатов проведенной работы и внесение порядкового номера в архив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72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4520" y="365760"/>
            <a:ext cx="2788920" cy="2479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" y="264160"/>
            <a:ext cx="4445872" cy="6410960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394960" y="1422400"/>
            <a:ext cx="6705600" cy="4968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 smtClean="0"/>
              <a:t>Хорошего</a:t>
            </a:r>
          </a:p>
          <a:p>
            <a:pPr marL="0" indent="0">
              <a:buNone/>
            </a:pPr>
            <a:r>
              <a:rPr lang="ru-RU" sz="9600" dirty="0" smtClean="0"/>
              <a:t>                       дня!!!!!!!!!!</a:t>
            </a:r>
            <a:endParaRPr lang="ru-RU" sz="9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05400" y="9379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Научные сотрудники желают вам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4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4320" y="365760"/>
            <a:ext cx="4353560" cy="6816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Багров Николай Васильевич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521" y="1483360"/>
            <a:ext cx="6472612" cy="3933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С</a:t>
            </a:r>
            <a:r>
              <a:rPr lang="ru-RU" sz="1800" dirty="0" smtClean="0"/>
              <a:t>оветский </a:t>
            </a:r>
            <a:r>
              <a:rPr lang="ru-RU" sz="1800" dirty="0"/>
              <a:t>и украинский политический </a:t>
            </a:r>
            <a:r>
              <a:rPr lang="ru-RU" sz="1800" dirty="0" smtClean="0"/>
              <a:t>деятель. </a:t>
            </a:r>
            <a:r>
              <a:rPr lang="ru-RU" sz="1800" dirty="0"/>
              <a:t>Автор конституции Крыма</a:t>
            </a:r>
            <a:r>
              <a:rPr lang="ru-RU" sz="1800" dirty="0"/>
              <a:t>. Председатель Крымского областного совета народных депутатов с сентября 1990 по март 1991. Председатель Верховного Совета Крымской АССР в 1991—1994. </a:t>
            </a:r>
            <a:endParaRPr lang="ru-RU" sz="1800" dirty="0" smtClean="0"/>
          </a:p>
          <a:p>
            <a:pPr marL="0" indent="0" algn="just">
              <a:buNone/>
            </a:pPr>
            <a:r>
              <a:rPr lang="ru-RU" sz="1800" dirty="0" smtClean="0"/>
              <a:t>С </a:t>
            </a:r>
            <a:r>
              <a:rPr lang="ru-RU" sz="1800" dirty="0"/>
              <a:t>2010 года — академик Национальной академии наук Украины. Ректор Таврического Национального университета имени В. И. Вернадского (1999—2014</a:t>
            </a:r>
            <a:r>
              <a:rPr lang="ru-RU" sz="1800" dirty="0" smtClean="0"/>
              <a:t>). </a:t>
            </a:r>
            <a:r>
              <a:rPr lang="ru-RU" sz="1800" dirty="0"/>
              <a:t>Получил за свои заслуги звание Героя </a:t>
            </a:r>
            <a:r>
              <a:rPr lang="ru-RU" sz="1800" dirty="0" smtClean="0"/>
              <a:t>Украины. </a:t>
            </a:r>
          </a:p>
          <a:p>
            <a:pPr marL="0" indent="0" algn="just">
              <a:buNone/>
            </a:pPr>
            <a:r>
              <a:rPr lang="ru-RU" sz="1800" dirty="0" smtClean="0"/>
              <a:t>С </a:t>
            </a:r>
            <a:r>
              <a:rPr lang="ru-RU" sz="1800" dirty="0"/>
              <a:t>2015 президент Федерального государственного автономного образовательного учреждения высшего </a:t>
            </a:r>
            <a:r>
              <a:rPr lang="ru-RU" sz="1800" dirty="0" smtClean="0"/>
              <a:t>образования «</a:t>
            </a:r>
            <a:r>
              <a:rPr lang="ru-RU" sz="1800" dirty="0"/>
              <a:t>Крымский Федеральный Университет им. В. И. Вернадского»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3188"/>
            <a:ext cx="4043680" cy="634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Оцифровка материалов музея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Музеи являются фундаментом культуры, важными духовными центрами общества, основной функцией которых является воспроизводство и развитие культурного наследия. С появлением информационно-коммуникационных технологий задача по сохранению и популяризации музейных коллекций вышла на новый уровень. Актуальность перевода фондов в цифровой формат не вызывает сомнений и широко декларируется на общегосударственном и региональном уровнях</a:t>
            </a:r>
          </a:p>
          <a:p>
            <a:r>
              <a:rPr lang="ru-RU" dirty="0"/>
              <a:t>Основная цель оцифровки - сохранить и увеличить доступность различных материалов: исторических, культурных, статистических и т.п. Очевидно, что обеспечить широкий доступ к реальным объектам весьма проблематично, поэтому специалисты склоняются к необходимости создания электронных копий музейных экспонатов.</a:t>
            </a:r>
          </a:p>
          <a:p>
            <a:r>
              <a:rPr lang="ru-RU" dirty="0"/>
              <a:t>Можно выделить общие проблемные зоны в процессе оцифровки для всех музеев: нехватка профессиональных программистов в музейной сфере, обладающих необходимой квалификацией. Помимо этого все музеи нуждаются в специализированной аппаратуре по оцифровке музейных фондов. Несмотря на объективные трудности, большое количество музеев обладает собственными уникальными практиками оцифровки музейных коллекций, опыт которых необходимо транслировать и изучать. Большую актуальность приобретает анализ уже существующих и поиск лучших способов перевода в электронный формат музейных коллекций. А самое главное, что при изучении подобных публикаций читатель выносит для себя новые организационные, управленческие и технологические схемы действия пригодные для осуществления проектов по оцифровке музейного фонда у себя в регионе.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2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2417" y="223519"/>
            <a:ext cx="2186354" cy="969889"/>
          </a:xfrm>
        </p:spPr>
        <p:txBody>
          <a:bodyPr/>
          <a:lstStyle/>
          <a:p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679"/>
            <a:ext cx="4064978" cy="57133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1649" y="626239"/>
            <a:ext cx="328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Н.В.Багров</a:t>
            </a:r>
            <a:r>
              <a:rPr lang="ru-RU" dirty="0" smtClean="0"/>
              <a:t> в юности (1951 год)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20" y="2046568"/>
            <a:ext cx="6376421" cy="4706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41440" y="1435322"/>
            <a:ext cx="5069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Детские фотографии Багрова с матерью и братом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1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9000" y="304165"/>
            <a:ext cx="1935480" cy="915035"/>
          </a:xfrm>
        </p:spPr>
        <p:txBody>
          <a:bodyPr/>
          <a:lstStyle/>
          <a:p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" y="1487158"/>
            <a:ext cx="4012188" cy="52487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5" y="2124448"/>
            <a:ext cx="6388629" cy="44379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84720" y="1487158"/>
            <a:ext cx="400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Багров в составе команды по футболу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7840" y="849868"/>
            <a:ext cx="3677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Н.В.Багров</a:t>
            </a:r>
            <a:r>
              <a:rPr lang="ru-RU" dirty="0" smtClean="0"/>
              <a:t> на геологической практике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0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0614" y="304165"/>
            <a:ext cx="2026920" cy="1097915"/>
          </a:xfrm>
        </p:spPr>
        <p:txBody>
          <a:bodyPr/>
          <a:lstStyle/>
          <a:p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318"/>
            <a:ext cx="6484074" cy="51106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120" y="853122"/>
            <a:ext cx="527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Выпускная фотография Крымского Государственного пединститута им. Фрунзе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4" y="1747318"/>
            <a:ext cx="3613396" cy="51104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31760" y="1078914"/>
            <a:ext cx="4384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Благодарственное письмо Н.В. </a:t>
            </a:r>
            <a:r>
              <a:rPr lang="ru-RU" dirty="0" err="1" smtClean="0"/>
              <a:t>Багрову</a:t>
            </a:r>
            <a:r>
              <a:rPr lang="ru-RU" dirty="0" smtClean="0"/>
              <a:t> от коллектива </a:t>
            </a:r>
            <a:r>
              <a:rPr lang="ru-RU" dirty="0" err="1" smtClean="0"/>
              <a:t>Багеровской</a:t>
            </a:r>
            <a:r>
              <a:rPr lang="ru-RU" dirty="0" smtClean="0"/>
              <a:t> средней школы.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1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218" y="0"/>
            <a:ext cx="1874520" cy="12198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966"/>
            <a:ext cx="5476240" cy="434503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51929" y="1497068"/>
            <a:ext cx="4779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Багров на 27 съезде КПСС в Москве, 1986 год.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83" y="2512967"/>
            <a:ext cx="6309224" cy="43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4840" y="0"/>
            <a:ext cx="1905000" cy="1325563"/>
          </a:xfrm>
        </p:spPr>
        <p:txBody>
          <a:bodyPr/>
          <a:lstStyle/>
          <a:p>
            <a:r>
              <a:rPr lang="ru-RU" dirty="0" smtClean="0"/>
              <a:t>Работы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651"/>
            <a:ext cx="5098168" cy="50423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4284" y="1215519"/>
            <a:ext cx="314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Н.В. Багров на уборке урожая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49" y="2160495"/>
            <a:ext cx="6585718" cy="46975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22720" y="1261685"/>
            <a:ext cx="512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Памятное фото в честь 40- летнего юбилея Центра Компьютерных Технологий КФУ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25882" cy="1325563"/>
          </a:xfrm>
        </p:spPr>
        <p:txBody>
          <a:bodyPr/>
          <a:lstStyle/>
          <a:p>
            <a:r>
              <a:rPr lang="ru-RU" dirty="0" smtClean="0"/>
              <a:t>Работники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" y="2621280"/>
            <a:ext cx="6212387" cy="4135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34" y="259899"/>
            <a:ext cx="4324985" cy="64965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6320" y="1794638"/>
            <a:ext cx="54660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Научные сотрудники подготавливают и сканируют наиболее ценные документы из коллекции посвященной жизни и деятельности Багрова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113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417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Проект: Оцифровка материалов мемориала им. Н.В. Багрова</vt:lpstr>
      <vt:lpstr>Багров Николай Васильевич</vt:lpstr>
      <vt:lpstr>Оцифровка материалов музея</vt:lpstr>
      <vt:lpstr>Работы</vt:lpstr>
      <vt:lpstr>Работы</vt:lpstr>
      <vt:lpstr>Работы</vt:lpstr>
      <vt:lpstr>Работы</vt:lpstr>
      <vt:lpstr>Работы</vt:lpstr>
      <vt:lpstr>Работники</vt:lpstr>
      <vt:lpstr>Работники</vt:lpstr>
      <vt:lpstr>Работники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Оцифровка материалов мемориала им. Н.В. Багрова</dc:title>
  <dc:creator>Данил Миролюбов</dc:creator>
  <cp:lastModifiedBy>Данил Миролюбов</cp:lastModifiedBy>
  <cp:revision>11</cp:revision>
  <dcterms:created xsi:type="dcterms:W3CDTF">2020-07-14T18:19:49Z</dcterms:created>
  <dcterms:modified xsi:type="dcterms:W3CDTF">2020-07-14T21:02:27Z</dcterms:modified>
</cp:coreProperties>
</file>