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6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2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7/13/2020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7/13/2020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7/13/2020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7/13/2020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7/13/2020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8305800" cy="936103"/>
          </a:xfrm>
        </p:spPr>
        <p:txBody>
          <a:bodyPr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Презентация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Обучающейся </a:t>
            </a:r>
            <a:r>
              <a:rPr lang="ru-RU" sz="1400" dirty="0" smtClean="0">
                <a:solidFill>
                  <a:schemeClr val="tx1"/>
                </a:solidFill>
              </a:rPr>
              <a:t>3 курса, гр. И-б-о-171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</a:rPr>
              <a:t>Стёпиной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Марии Александровны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«Поиск шкафов Врангеля»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3251"/>
          <a:stretch/>
        </p:blipFill>
        <p:spPr>
          <a:xfrm>
            <a:off x="683568" y="627534"/>
            <a:ext cx="2880320" cy="3873359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67944" y="1347614"/>
            <a:ext cx="4536504" cy="309634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Материал: дерево, фанера, шпон, стекло, металл.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Размер: 181 </a:t>
            </a:r>
            <a:r>
              <a:rPr lang="ru-RU" dirty="0" smtClean="0">
                <a:solidFill>
                  <a:schemeClr val="tx1"/>
                </a:solidFill>
              </a:rPr>
              <a:t>х</a:t>
            </a:r>
            <a:r>
              <a:rPr lang="ru-RU" sz="1800" dirty="0" smtClean="0">
                <a:solidFill>
                  <a:schemeClr val="tx1"/>
                </a:solidFill>
              </a:rPr>
              <a:t> 29 </a:t>
            </a:r>
            <a:r>
              <a:rPr lang="ru-RU" dirty="0" smtClean="0">
                <a:solidFill>
                  <a:schemeClr val="tx1"/>
                </a:solidFill>
              </a:rPr>
              <a:t>х</a:t>
            </a:r>
            <a:r>
              <a:rPr lang="ru-RU" sz="1800" dirty="0" smtClean="0">
                <a:solidFill>
                  <a:schemeClr val="tx1"/>
                </a:solidFill>
              </a:rPr>
              <a:t> 92,5 см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Местонахождение: Федеральное государственное бюджетное учреждение культуры «Государственный военно-исторический музей-заповедник «</a:t>
            </a:r>
            <a:r>
              <a:rPr lang="ru-RU" sz="1800" dirty="0" err="1" smtClean="0">
                <a:solidFill>
                  <a:schemeClr val="tx1"/>
                </a:solidFill>
              </a:rPr>
              <a:t>Прохоровское</a:t>
            </a:r>
            <a:r>
              <a:rPr lang="ru-RU" sz="1800" dirty="0" smtClean="0">
                <a:solidFill>
                  <a:schemeClr val="tx1"/>
                </a:solidFill>
              </a:rPr>
              <a:t> поле»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339502"/>
            <a:ext cx="3744416" cy="8001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Шкаф книжный, </a:t>
            </a:r>
            <a:r>
              <a:rPr lang="ru-RU" sz="2000" dirty="0" err="1" smtClean="0">
                <a:solidFill>
                  <a:schemeClr val="tx1"/>
                </a:solidFill>
              </a:rPr>
              <a:t>п.п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XX</a:t>
            </a:r>
            <a:r>
              <a:rPr lang="ru-RU" sz="2000" dirty="0" smtClean="0">
                <a:solidFill>
                  <a:schemeClr val="tx1"/>
                </a:solidFill>
              </a:rPr>
              <a:t> века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7534"/>
            <a:ext cx="3212932" cy="3913437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99992" y="1491630"/>
            <a:ext cx="3888432" cy="28003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Материал: дерево, стекло, металл.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Размер: 195 </a:t>
            </a:r>
            <a:r>
              <a:rPr lang="ru-RU" dirty="0" smtClean="0">
                <a:solidFill>
                  <a:schemeClr val="tx1"/>
                </a:solidFill>
              </a:rPr>
              <a:t>х</a:t>
            </a:r>
            <a:r>
              <a:rPr lang="ru-RU" sz="1800" dirty="0" smtClean="0">
                <a:solidFill>
                  <a:schemeClr val="tx1"/>
                </a:solidFill>
              </a:rPr>
              <a:t> 120 см.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Местонахождение : Муниципальное казенное учреждение культуры «</a:t>
            </a:r>
            <a:r>
              <a:rPr lang="ru-RU" sz="1800" dirty="0" err="1" smtClean="0">
                <a:solidFill>
                  <a:schemeClr val="tx1"/>
                </a:solidFill>
              </a:rPr>
              <a:t>Старооскольский</a:t>
            </a:r>
            <a:r>
              <a:rPr lang="ru-RU" sz="1800" dirty="0" smtClean="0">
                <a:solidFill>
                  <a:schemeClr val="tx1"/>
                </a:solidFill>
              </a:rPr>
              <a:t> краеведческий музей».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555526"/>
            <a:ext cx="3384376" cy="8001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Шкаф книжный, 1960-е гг.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/>
          <a:stretch/>
        </p:blipFill>
        <p:spPr bwMode="auto">
          <a:xfrm>
            <a:off x="2767013" y="452063"/>
            <a:ext cx="3608387" cy="4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Цели и задачи проекта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поиск т.н. шкафов Врангеля и ознакомление с их историей.</a:t>
            </a:r>
          </a:p>
          <a:p>
            <a:r>
              <a:rPr lang="ru-RU" sz="2400" dirty="0"/>
              <a:t>Задачи: проанализировать литературу по теме проекта; ознакомиться с историей мебельного дела в России </a:t>
            </a:r>
            <a:r>
              <a:rPr lang="ru-RU" sz="2400" dirty="0" err="1"/>
              <a:t>вт.п</a:t>
            </a:r>
            <a:r>
              <a:rPr lang="ru-RU" sz="2400" dirty="0"/>
              <a:t>. XIX – </a:t>
            </a:r>
            <a:r>
              <a:rPr lang="ru-RU" sz="2400" dirty="0" err="1"/>
              <a:t>п.п</a:t>
            </a:r>
            <a:r>
              <a:rPr lang="ru-RU" sz="2400" dirty="0"/>
              <a:t>. XX вв.; ознакомиться с историческими источниками, имеющими отношение к истории изучаемого предмета.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8" b="2412"/>
          <a:stretch/>
        </p:blipFill>
        <p:spPr>
          <a:xfrm>
            <a:off x="971600" y="411510"/>
            <a:ext cx="3606056" cy="4391017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932040" y="1200150"/>
            <a:ext cx="3834008" cy="3099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Представляет собой книжный шкаф классического  вида с высоким карнизом, двумя створками и 16 прямоугольными стёклами в дверцах. Внутри установлены 6 полок.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Материал: дерево (дуб), стекло, металл.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072" y="342900"/>
            <a:ext cx="3542928" cy="8001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Шкаф Врангеля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4"/>
          <a:stretch/>
        </p:blipFill>
        <p:spPr bwMode="auto">
          <a:xfrm>
            <a:off x="395536" y="705892"/>
            <a:ext cx="2376264" cy="3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90" y="705891"/>
            <a:ext cx="2713756" cy="3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07" y="705891"/>
            <a:ext cx="2637293" cy="351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257912"/>
            <a:ext cx="2736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Врангель Пётр Николаевич</a:t>
            </a:r>
          </a:p>
          <a:p>
            <a:pPr algn="ctr"/>
            <a:r>
              <a:rPr lang="ru-RU" sz="1600" dirty="0" smtClean="0"/>
              <a:t>(1878 – 1928)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2784" y="4258414"/>
            <a:ext cx="2506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Гельвиг</a:t>
            </a:r>
            <a:r>
              <a:rPr lang="ru-RU" sz="1600" dirty="0" smtClean="0"/>
              <a:t> Роман Иванович</a:t>
            </a:r>
          </a:p>
          <a:p>
            <a:pPr algn="ctr"/>
            <a:r>
              <a:rPr lang="ru-RU" sz="1600" dirty="0" smtClean="0"/>
              <a:t>(1873 – 1920)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673146" y="4257911"/>
            <a:ext cx="3276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Вернадский Владимир Иванович</a:t>
            </a:r>
          </a:p>
          <a:p>
            <a:pPr algn="ctr"/>
            <a:r>
              <a:rPr lang="ru-RU" sz="1600" dirty="0" smtClean="0"/>
              <a:t>(1863 – 1945)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319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95536" y="1491630"/>
            <a:ext cx="8229600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«Оба приняли меня вне приёма. С Кривошеиным разговор короткий – ¼ часа, - но содержательный. Удовлетворительный на все обращения…О займе очень сочувственно (Врангель – скептически). Общее значение университета понимает. Чем больше шума и внимания в мировой культурной среде – тем лучше. Сделает распоряжение по посольствам о содействии (Врангель обещал и всякое содействие нашей анкете.)»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Из дневника </a:t>
            </a:r>
            <a:r>
              <a:rPr lang="ru-RU" sz="2400" dirty="0" err="1" smtClean="0">
                <a:solidFill>
                  <a:schemeClr val="tx1"/>
                </a:solidFill>
              </a:rPr>
              <a:t>В.И.Вернадского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707654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1. Ввиду отсутствия возможности для размещения и сохранения самостоятельности эвакуированный Крымский Пединститут временно слить с Дагестанским Пединститутом.</a:t>
            </a:r>
          </a:p>
          <a:p>
            <a:pPr marL="0" indent="0">
              <a:buNone/>
            </a:pPr>
            <a:r>
              <a:rPr lang="ru-RU" sz="2200" dirty="0" smtClean="0"/>
              <a:t>…</a:t>
            </a:r>
          </a:p>
          <a:p>
            <a:pPr marL="0" indent="0">
              <a:buNone/>
            </a:pPr>
            <a:r>
              <a:rPr lang="ru-RU" sz="2200" dirty="0" smtClean="0"/>
              <a:t>3. Учебное оборудование и имущество Крымского пединститута передать на хранение Дагестанскому Пединституту до возобновлении его работы в Крыму.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3053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Из Постановления СНК Дагестанской АССР №1190/14  «О слиянии эвакуированного Крымского Пединститута с Дагестанским Пединститутом»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3"/>
          <a:stretch/>
        </p:blipFill>
        <p:spPr>
          <a:xfrm>
            <a:off x="755576" y="339502"/>
            <a:ext cx="3398057" cy="4540901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716016" y="1200150"/>
            <a:ext cx="4050032" cy="33878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Материал: дерево, шпон красного дерева, латунь, стекло.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Размер: 181 </a:t>
            </a:r>
            <a:r>
              <a:rPr lang="ru-RU" dirty="0" smtClean="0">
                <a:solidFill>
                  <a:schemeClr val="tx1"/>
                </a:solidFill>
              </a:rPr>
              <a:t>х</a:t>
            </a:r>
            <a:r>
              <a:rPr lang="ru-RU" sz="1800" dirty="0" smtClean="0">
                <a:solidFill>
                  <a:schemeClr val="tx1"/>
                </a:solidFill>
              </a:rPr>
              <a:t> 132 </a:t>
            </a:r>
            <a:r>
              <a:rPr lang="ru-RU" dirty="0" smtClean="0">
                <a:solidFill>
                  <a:schemeClr val="tx1"/>
                </a:solidFill>
              </a:rPr>
              <a:t>х</a:t>
            </a:r>
            <a:r>
              <a:rPr lang="ru-RU" sz="1800" dirty="0" smtClean="0">
                <a:solidFill>
                  <a:schemeClr val="tx1"/>
                </a:solidFill>
              </a:rPr>
              <a:t> 44 см.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Местонахождение: Федеральное государственное бюджетное учреждение культуры «Государственный музей-усадьба «</a:t>
            </a:r>
            <a:r>
              <a:rPr lang="ru-RU" sz="1800" dirty="0" err="1" smtClean="0">
                <a:solidFill>
                  <a:schemeClr val="tx1"/>
                </a:solidFill>
              </a:rPr>
              <a:t>Остафьево</a:t>
            </a:r>
            <a:r>
              <a:rPr lang="ru-RU" sz="1800" dirty="0" smtClean="0">
                <a:solidFill>
                  <a:schemeClr val="tx1"/>
                </a:solidFill>
              </a:rPr>
              <a:t>» – «Русский Парнас»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342900"/>
            <a:ext cx="3974976" cy="8001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Шкаф книжный, нач. </a:t>
            </a:r>
            <a:r>
              <a:rPr lang="en-US" sz="2000" dirty="0" smtClean="0">
                <a:solidFill>
                  <a:schemeClr val="tx1"/>
                </a:solidFill>
              </a:rPr>
              <a:t>XIX </a:t>
            </a:r>
            <a:r>
              <a:rPr lang="ru-RU" sz="2000" dirty="0" smtClean="0">
                <a:solidFill>
                  <a:schemeClr val="tx1"/>
                </a:solidFill>
              </a:rPr>
              <a:t>века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b="1347"/>
          <a:stretch/>
        </p:blipFill>
        <p:spPr>
          <a:xfrm>
            <a:off x="899592" y="483518"/>
            <a:ext cx="2430240" cy="411993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99992" y="1203598"/>
            <a:ext cx="3600400" cy="31683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Материал: дерево (дуб), стекло.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Размер: 230 </a:t>
            </a:r>
            <a:r>
              <a:rPr lang="ru-RU" dirty="0" smtClean="0">
                <a:solidFill>
                  <a:schemeClr val="tx1"/>
                </a:solidFill>
              </a:rPr>
              <a:t>х</a:t>
            </a:r>
            <a:r>
              <a:rPr lang="ru-RU" sz="1800" dirty="0" smtClean="0">
                <a:solidFill>
                  <a:schemeClr val="tx1"/>
                </a:solidFill>
              </a:rPr>
              <a:t> 150 </a:t>
            </a:r>
            <a:r>
              <a:rPr lang="ru-RU" dirty="0" smtClean="0">
                <a:solidFill>
                  <a:schemeClr val="tx1"/>
                </a:solidFill>
              </a:rPr>
              <a:t>х</a:t>
            </a:r>
            <a:r>
              <a:rPr lang="ru-RU" sz="1800" dirty="0" smtClean="0">
                <a:solidFill>
                  <a:schemeClr val="tx1"/>
                </a:solidFill>
              </a:rPr>
              <a:t> 38 см.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Местонахождение: Муниципальное учреждение культуры «</a:t>
            </a:r>
            <a:r>
              <a:rPr lang="ru-RU" sz="1800" dirty="0" err="1" smtClean="0">
                <a:solidFill>
                  <a:schemeClr val="tx1"/>
                </a:solidFill>
              </a:rPr>
              <a:t>Хвалынский</a:t>
            </a:r>
            <a:r>
              <a:rPr lang="ru-RU" sz="1800" dirty="0" smtClean="0">
                <a:solidFill>
                  <a:schemeClr val="tx1"/>
                </a:solidFill>
              </a:rPr>
              <a:t> краеведческий музей»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3968" y="339502"/>
            <a:ext cx="4104456" cy="8001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Шкаф книжный, начало </a:t>
            </a:r>
            <a:r>
              <a:rPr lang="en-US" sz="2000" dirty="0" smtClean="0">
                <a:solidFill>
                  <a:schemeClr val="tx1"/>
                </a:solidFill>
              </a:rPr>
              <a:t>XX</a:t>
            </a:r>
            <a:r>
              <a:rPr lang="ru-RU" sz="2000" dirty="0" smtClean="0">
                <a:solidFill>
                  <a:schemeClr val="tx1"/>
                </a:solidFill>
              </a:rPr>
              <a:t> века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 b="2292"/>
          <a:stretch/>
        </p:blipFill>
        <p:spPr>
          <a:xfrm>
            <a:off x="467544" y="483518"/>
            <a:ext cx="3214687" cy="4078841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3968" y="1347614"/>
            <a:ext cx="3672408" cy="309634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Материал: дерево, стекло, латунь.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Размеры: </a:t>
            </a:r>
            <a:r>
              <a:rPr lang="en-US" sz="1800" dirty="0" smtClean="0">
                <a:solidFill>
                  <a:schemeClr val="tx1"/>
                </a:solidFill>
              </a:rPr>
              <a:t>~</a:t>
            </a:r>
            <a:r>
              <a:rPr lang="ru-RU" sz="1800" dirty="0" smtClean="0">
                <a:solidFill>
                  <a:schemeClr val="tx1"/>
                </a:solidFill>
              </a:rPr>
              <a:t>180 </a:t>
            </a:r>
            <a:r>
              <a:rPr lang="ru-RU" dirty="0" smtClean="0">
                <a:solidFill>
                  <a:schemeClr val="tx1"/>
                </a:solidFill>
              </a:rPr>
              <a:t>х</a:t>
            </a:r>
            <a:r>
              <a:rPr lang="ru-RU" sz="1800" dirty="0" smtClean="0">
                <a:solidFill>
                  <a:schemeClr val="tx1"/>
                </a:solidFill>
              </a:rPr>
              <a:t> 95 </a:t>
            </a:r>
            <a:r>
              <a:rPr lang="ru-RU" dirty="0" smtClean="0">
                <a:solidFill>
                  <a:schemeClr val="tx1"/>
                </a:solidFill>
              </a:rPr>
              <a:t>х</a:t>
            </a:r>
            <a:r>
              <a:rPr lang="ru-RU" sz="1800" dirty="0" smtClean="0">
                <a:solidFill>
                  <a:schemeClr val="tx1"/>
                </a:solidFill>
              </a:rPr>
              <a:t> 30 см.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Местонахождение: Ялтинский историко-литературный музей (экспозиция, посвященная Найденову С.А.)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483518"/>
            <a:ext cx="3816424" cy="8001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Книжный шкаф, нач. </a:t>
            </a:r>
            <a:r>
              <a:rPr lang="en-US" sz="2000" dirty="0" smtClean="0">
                <a:solidFill>
                  <a:schemeClr val="tx1"/>
                </a:solidFill>
              </a:rPr>
              <a:t>XX </a:t>
            </a:r>
            <a:r>
              <a:rPr lang="ru-RU" sz="2000" dirty="0" smtClean="0">
                <a:solidFill>
                  <a:schemeClr val="tx1"/>
                </a:solidFill>
              </a:rPr>
              <a:t>века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1958</TotalTime>
  <Words>439</Words>
  <Application>Microsoft Office PowerPoint</Application>
  <PresentationFormat>Экран (16:9)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«Поиск шкафов Врангеля»</vt:lpstr>
      <vt:lpstr>Цели и задачи проекта</vt:lpstr>
      <vt:lpstr>Шкаф Врангеля</vt:lpstr>
      <vt:lpstr>Презентация PowerPoint</vt:lpstr>
      <vt:lpstr>Из дневника В.И.Вернадского:</vt:lpstr>
      <vt:lpstr>Из Постановления СНК Дагестанской АССР №1190/14  «О слиянии эвакуированного Крымского Пединститута с Дагестанским Пединститутом»</vt:lpstr>
      <vt:lpstr>Шкаф книжный, нач. XIX века</vt:lpstr>
      <vt:lpstr>Шкаф книжный, начало XX века</vt:lpstr>
      <vt:lpstr>Книжный шкаф, нач. XX века</vt:lpstr>
      <vt:lpstr>Шкаф книжный, п.п. XX века</vt:lpstr>
      <vt:lpstr>Шкаф книжный, 1960-е гг.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 «Поиск шкафов Врангеля»</dc:title>
  <dc:creator>Мария Стёпина</dc:creator>
  <cp:lastModifiedBy>Мария Стёпина</cp:lastModifiedBy>
  <cp:revision>21</cp:revision>
  <dcterms:created xsi:type="dcterms:W3CDTF">2020-07-12T08:52:25Z</dcterms:created>
  <dcterms:modified xsi:type="dcterms:W3CDTF">2020-07-14T20:41:33Z</dcterms:modified>
</cp:coreProperties>
</file>